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71" r:id="rId15"/>
    <p:sldId id="268" r:id="rId16"/>
    <p:sldId id="269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A4CB79-158A-4A0F-A59F-BE43BE6C3717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22905C9-F2BC-4A3F-9649-E143DD7FCC91}">
      <dgm:prSet phldrT="[Текст]"/>
      <dgm:spPr/>
      <dgm:t>
        <a:bodyPr/>
        <a:lstStyle/>
        <a:p>
          <a:r>
            <a:rPr lang="en-US" dirty="0" smtClean="0"/>
            <a:t>1.</a:t>
          </a:r>
          <a:endParaRPr lang="ru-RU" dirty="0"/>
        </a:p>
      </dgm:t>
    </dgm:pt>
    <dgm:pt modelId="{10D33C3F-AAEB-40F5-9BA1-F63451980B1D}" type="parTrans" cxnId="{8A21A938-FCE2-4B72-8F5E-DF582BE903B4}">
      <dgm:prSet/>
      <dgm:spPr/>
      <dgm:t>
        <a:bodyPr/>
        <a:lstStyle/>
        <a:p>
          <a:endParaRPr lang="ru-RU"/>
        </a:p>
      </dgm:t>
    </dgm:pt>
    <dgm:pt modelId="{383CDEA4-C7AE-4603-9B94-AB7FF1757E75}" type="sibTrans" cxnId="{8A21A938-FCE2-4B72-8F5E-DF582BE903B4}">
      <dgm:prSet/>
      <dgm:spPr/>
      <dgm:t>
        <a:bodyPr/>
        <a:lstStyle/>
        <a:p>
          <a:endParaRPr lang="ru-RU"/>
        </a:p>
      </dgm:t>
    </dgm:pt>
    <dgm:pt modelId="{A4B6A284-253E-4614-AB01-D8D6E4684279}">
      <dgm:prSet phldrT="[Текст]"/>
      <dgm:spPr/>
      <dgm:t>
        <a:bodyPr/>
        <a:lstStyle/>
        <a:p>
          <a:r>
            <a:rPr lang="en-US" b="1" dirty="0" err="1" smtClean="0"/>
            <a:t>Xotira</a:t>
          </a:r>
          <a:r>
            <a:rPr lang="en-US" b="1" dirty="0" smtClean="0"/>
            <a:t> </a:t>
          </a:r>
          <a:r>
            <a:rPr lang="en-US" b="1" dirty="0" err="1" smtClean="0"/>
            <a:t>haqida</a:t>
          </a:r>
          <a:r>
            <a:rPr lang="en-US" b="1" dirty="0" smtClean="0"/>
            <a:t> </a:t>
          </a:r>
          <a:r>
            <a:rPr lang="en-US" b="1" dirty="0" err="1" smtClean="0"/>
            <a:t>tushuncha</a:t>
          </a:r>
          <a:r>
            <a:rPr lang="en-US" b="1" dirty="0" smtClean="0"/>
            <a:t> </a:t>
          </a:r>
          <a:endParaRPr lang="ru-RU" b="1" dirty="0"/>
        </a:p>
      </dgm:t>
    </dgm:pt>
    <dgm:pt modelId="{0626B690-EF51-4F13-9287-3AD3318BB278}" type="parTrans" cxnId="{F2FA613A-2DB0-49F3-AD07-345CF3DF50FD}">
      <dgm:prSet/>
      <dgm:spPr/>
      <dgm:t>
        <a:bodyPr/>
        <a:lstStyle/>
        <a:p>
          <a:endParaRPr lang="ru-RU"/>
        </a:p>
      </dgm:t>
    </dgm:pt>
    <dgm:pt modelId="{BD3EA720-2C4C-43C6-B24E-6136D136FC76}" type="sibTrans" cxnId="{F2FA613A-2DB0-49F3-AD07-345CF3DF50FD}">
      <dgm:prSet/>
      <dgm:spPr/>
      <dgm:t>
        <a:bodyPr/>
        <a:lstStyle/>
        <a:p>
          <a:endParaRPr lang="ru-RU"/>
        </a:p>
      </dgm:t>
    </dgm:pt>
    <dgm:pt modelId="{0D94E29E-F75F-40C4-A3A7-164FF2B776E2}">
      <dgm:prSet phldrT="[Текст]"/>
      <dgm:spPr/>
      <dgm:t>
        <a:bodyPr/>
        <a:lstStyle/>
        <a:p>
          <a:r>
            <a:rPr lang="en-US" dirty="0" smtClean="0"/>
            <a:t>2.</a:t>
          </a:r>
          <a:endParaRPr lang="ru-RU" dirty="0"/>
        </a:p>
      </dgm:t>
    </dgm:pt>
    <dgm:pt modelId="{E187224F-5580-46AE-B562-9062300FE62E}" type="parTrans" cxnId="{AF958DAA-B939-4006-8AAE-F770187D6099}">
      <dgm:prSet/>
      <dgm:spPr/>
      <dgm:t>
        <a:bodyPr/>
        <a:lstStyle/>
        <a:p>
          <a:endParaRPr lang="ru-RU"/>
        </a:p>
      </dgm:t>
    </dgm:pt>
    <dgm:pt modelId="{CC9F3A79-823F-414B-85F2-A40FB6A2DB7D}" type="sibTrans" cxnId="{AF958DAA-B939-4006-8AAE-F770187D6099}">
      <dgm:prSet/>
      <dgm:spPr/>
      <dgm:t>
        <a:bodyPr/>
        <a:lstStyle/>
        <a:p>
          <a:endParaRPr lang="ru-RU"/>
        </a:p>
      </dgm:t>
    </dgm:pt>
    <dgm:pt modelId="{BFC2E167-9A8A-4AD6-B2FA-3B6EBC2BFE9B}">
      <dgm:prSet phldrT="[Текст]"/>
      <dgm:spPr/>
      <dgm:t>
        <a:bodyPr/>
        <a:lstStyle/>
        <a:p>
          <a:r>
            <a:rPr lang="en-US" b="1" dirty="0" err="1" smtClean="0"/>
            <a:t>Xotira</a:t>
          </a:r>
          <a:r>
            <a:rPr lang="en-US" b="1" dirty="0" smtClean="0"/>
            <a:t> </a:t>
          </a:r>
          <a:r>
            <a:rPr lang="en-US" b="1" dirty="0" err="1" smtClean="0"/>
            <a:t>turlari</a:t>
          </a:r>
          <a:r>
            <a:rPr lang="en-US" b="1" dirty="0" smtClean="0"/>
            <a:t> </a:t>
          </a:r>
          <a:endParaRPr lang="ru-RU" b="1" dirty="0"/>
        </a:p>
      </dgm:t>
    </dgm:pt>
    <dgm:pt modelId="{0AF468CD-C937-4582-AF4F-8F24A3C484F7}" type="parTrans" cxnId="{9781818F-D9B0-46F5-8545-21AB0C1104C9}">
      <dgm:prSet/>
      <dgm:spPr/>
      <dgm:t>
        <a:bodyPr/>
        <a:lstStyle/>
        <a:p>
          <a:endParaRPr lang="ru-RU"/>
        </a:p>
      </dgm:t>
    </dgm:pt>
    <dgm:pt modelId="{9CC1869B-CE76-4B4E-A969-03EB406F36A5}" type="sibTrans" cxnId="{9781818F-D9B0-46F5-8545-21AB0C1104C9}">
      <dgm:prSet/>
      <dgm:spPr/>
      <dgm:t>
        <a:bodyPr/>
        <a:lstStyle/>
        <a:p>
          <a:endParaRPr lang="ru-RU"/>
        </a:p>
      </dgm:t>
    </dgm:pt>
    <dgm:pt modelId="{3537EE1E-9227-4A0B-9BC1-6FA6E432282E}">
      <dgm:prSet phldrT="[Текст]"/>
      <dgm:spPr/>
      <dgm:t>
        <a:bodyPr/>
        <a:lstStyle/>
        <a:p>
          <a:r>
            <a:rPr lang="en-US" dirty="0" smtClean="0"/>
            <a:t>3.</a:t>
          </a:r>
          <a:endParaRPr lang="ru-RU" dirty="0"/>
        </a:p>
      </dgm:t>
    </dgm:pt>
    <dgm:pt modelId="{C93D298B-1406-4D13-AC66-BD63EB5FFBAA}" type="parTrans" cxnId="{248B765C-099A-4663-AA4B-70F4886034B3}">
      <dgm:prSet/>
      <dgm:spPr/>
      <dgm:t>
        <a:bodyPr/>
        <a:lstStyle/>
        <a:p>
          <a:endParaRPr lang="ru-RU"/>
        </a:p>
      </dgm:t>
    </dgm:pt>
    <dgm:pt modelId="{0C194955-0E5D-46D1-8C5B-E83B3F9CF64C}" type="sibTrans" cxnId="{248B765C-099A-4663-AA4B-70F4886034B3}">
      <dgm:prSet/>
      <dgm:spPr/>
      <dgm:t>
        <a:bodyPr/>
        <a:lstStyle/>
        <a:p>
          <a:endParaRPr lang="ru-RU"/>
        </a:p>
      </dgm:t>
    </dgm:pt>
    <dgm:pt modelId="{1CCE0C8E-C2A7-41DC-82EE-5C5A53AAE233}">
      <dgm:prSet phldrT="[Текст]"/>
      <dgm:spPr/>
      <dgm:t>
        <a:bodyPr/>
        <a:lstStyle/>
        <a:p>
          <a:r>
            <a:rPr lang="en-US" b="1" dirty="0" err="1" smtClean="0"/>
            <a:t>Xotira</a:t>
          </a:r>
          <a:r>
            <a:rPr lang="en-US" b="1" dirty="0" smtClean="0"/>
            <a:t> </a:t>
          </a:r>
          <a:r>
            <a:rPr lang="en-US" b="1" dirty="0" err="1" smtClean="0"/>
            <a:t>tasavvurlari</a:t>
          </a:r>
          <a:r>
            <a:rPr lang="en-US" b="1" dirty="0" smtClean="0"/>
            <a:t> </a:t>
          </a:r>
          <a:endParaRPr lang="ru-RU" b="1" dirty="0"/>
        </a:p>
      </dgm:t>
    </dgm:pt>
    <dgm:pt modelId="{95F6AB6A-6843-45FF-B873-253C439C0F6E}" type="sibTrans" cxnId="{0AC914EB-848F-4FA0-9A5E-4DC736ED5C09}">
      <dgm:prSet/>
      <dgm:spPr/>
      <dgm:t>
        <a:bodyPr/>
        <a:lstStyle/>
        <a:p>
          <a:endParaRPr lang="ru-RU"/>
        </a:p>
      </dgm:t>
    </dgm:pt>
    <dgm:pt modelId="{EE1F963F-6B4A-443F-A571-6C44A0FB7E96}" type="parTrans" cxnId="{0AC914EB-848F-4FA0-9A5E-4DC736ED5C09}">
      <dgm:prSet/>
      <dgm:spPr/>
      <dgm:t>
        <a:bodyPr/>
        <a:lstStyle/>
        <a:p>
          <a:endParaRPr lang="ru-RU"/>
        </a:p>
      </dgm:t>
    </dgm:pt>
    <dgm:pt modelId="{C0376720-3941-46EE-B126-D284FA6371BF}">
      <dgm:prSet phldrT="[Текст]"/>
      <dgm:spPr/>
      <dgm:t>
        <a:bodyPr/>
        <a:lstStyle/>
        <a:p>
          <a:r>
            <a:rPr lang="en-US" smtClean="0"/>
            <a:t>4.</a:t>
          </a:r>
          <a:endParaRPr lang="ru-RU" dirty="0"/>
        </a:p>
      </dgm:t>
    </dgm:pt>
    <dgm:pt modelId="{0514DCD7-BD83-46CE-A842-8A36330B0A47}" type="parTrans" cxnId="{7A88D97D-38EB-45F9-BADE-9D6BEFFFE049}">
      <dgm:prSet/>
      <dgm:spPr/>
      <dgm:t>
        <a:bodyPr/>
        <a:lstStyle/>
        <a:p>
          <a:endParaRPr lang="ru-RU"/>
        </a:p>
      </dgm:t>
    </dgm:pt>
    <dgm:pt modelId="{6C256DA7-614F-49C5-BB36-769EFA3DB32A}" type="sibTrans" cxnId="{7A88D97D-38EB-45F9-BADE-9D6BEFFFE049}">
      <dgm:prSet/>
      <dgm:spPr/>
      <dgm:t>
        <a:bodyPr/>
        <a:lstStyle/>
        <a:p>
          <a:endParaRPr lang="ru-RU"/>
        </a:p>
      </dgm:t>
    </dgm:pt>
    <dgm:pt modelId="{7B75BF8F-7C07-431E-81C1-7666F101C7DB}" type="pres">
      <dgm:prSet presAssocID="{58A4CB79-158A-4A0F-A59F-BE43BE6C371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841AE1-E4A3-4892-84B8-04BACD12FCEE}" type="pres">
      <dgm:prSet presAssocID="{B22905C9-F2BC-4A3F-9649-E143DD7FCC91}" presName="linNode" presStyleCnt="0"/>
      <dgm:spPr/>
    </dgm:pt>
    <dgm:pt modelId="{BFC03E4D-CDD9-431B-989E-3558EA45EF91}" type="pres">
      <dgm:prSet presAssocID="{B22905C9-F2BC-4A3F-9649-E143DD7FCC91}" presName="parentText" presStyleLbl="node1" presStyleIdx="0" presStyleCnt="4" custScaleX="2259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33E4D5-08AC-4546-BF16-DA9881A0D37E}" type="pres">
      <dgm:prSet presAssocID="{B22905C9-F2BC-4A3F-9649-E143DD7FCC91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C77DB5-3E26-4B01-B697-816D920E64C0}" type="pres">
      <dgm:prSet presAssocID="{383CDEA4-C7AE-4603-9B94-AB7FF1757E75}" presName="sp" presStyleCnt="0"/>
      <dgm:spPr/>
    </dgm:pt>
    <dgm:pt modelId="{653E076C-1382-460A-AA62-1743B7F7B9C6}" type="pres">
      <dgm:prSet presAssocID="{0D94E29E-F75F-40C4-A3A7-164FF2B776E2}" presName="linNode" presStyleCnt="0"/>
      <dgm:spPr/>
    </dgm:pt>
    <dgm:pt modelId="{1DDD4D03-F996-444B-9ABD-2F5351DDC26E}" type="pres">
      <dgm:prSet presAssocID="{0D94E29E-F75F-40C4-A3A7-164FF2B776E2}" presName="parentText" presStyleLbl="node1" presStyleIdx="1" presStyleCnt="4" custScaleX="2259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59457C-4D21-4C15-AC72-60402E21982B}" type="pres">
      <dgm:prSet presAssocID="{0D94E29E-F75F-40C4-A3A7-164FF2B776E2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BEC9AA-D287-44E8-A3BA-48E14103D47E}" type="pres">
      <dgm:prSet presAssocID="{CC9F3A79-823F-414B-85F2-A40FB6A2DB7D}" presName="sp" presStyleCnt="0"/>
      <dgm:spPr/>
    </dgm:pt>
    <dgm:pt modelId="{FBC61056-777E-47C2-8B85-811654B5B94F}" type="pres">
      <dgm:prSet presAssocID="{3537EE1E-9227-4A0B-9BC1-6FA6E432282E}" presName="linNode" presStyleCnt="0"/>
      <dgm:spPr/>
    </dgm:pt>
    <dgm:pt modelId="{A0BA3CA8-3969-40B4-8774-0B984589719B}" type="pres">
      <dgm:prSet presAssocID="{3537EE1E-9227-4A0B-9BC1-6FA6E432282E}" presName="parentText" presStyleLbl="node1" presStyleIdx="2" presStyleCnt="4" custScaleX="2259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E9348A-727A-4983-841B-336482FD91A9}" type="pres">
      <dgm:prSet presAssocID="{3537EE1E-9227-4A0B-9BC1-6FA6E432282E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ACD11-3623-4122-98C4-0CA3DCAF989F}" type="pres">
      <dgm:prSet presAssocID="{0C194955-0E5D-46D1-8C5B-E83B3F9CF64C}" presName="sp" presStyleCnt="0"/>
      <dgm:spPr/>
    </dgm:pt>
    <dgm:pt modelId="{D78742A6-2F94-40AC-8672-F3BB1BC7C9B7}" type="pres">
      <dgm:prSet presAssocID="{C0376720-3941-46EE-B126-D284FA6371BF}" presName="linNode" presStyleCnt="0"/>
      <dgm:spPr/>
    </dgm:pt>
    <dgm:pt modelId="{E375AE8D-C402-41F2-96C5-9695670C49AC}" type="pres">
      <dgm:prSet presAssocID="{C0376720-3941-46EE-B126-D284FA6371BF}" presName="parentText" presStyleLbl="node1" presStyleIdx="3" presStyleCnt="4" custScaleX="2259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F392E5-062B-4AB1-B19F-E797B42C07BC}" type="presOf" srcId="{C0376720-3941-46EE-B126-D284FA6371BF}" destId="{E375AE8D-C402-41F2-96C5-9695670C49AC}" srcOrd="0" destOrd="0" presId="urn:microsoft.com/office/officeart/2005/8/layout/vList5"/>
    <dgm:cxn modelId="{F2FA613A-2DB0-49F3-AD07-345CF3DF50FD}" srcId="{B22905C9-F2BC-4A3F-9649-E143DD7FCC91}" destId="{A4B6A284-253E-4614-AB01-D8D6E4684279}" srcOrd="0" destOrd="0" parTransId="{0626B690-EF51-4F13-9287-3AD3318BB278}" sibTransId="{BD3EA720-2C4C-43C6-B24E-6136D136FC76}"/>
    <dgm:cxn modelId="{367F34CB-8C22-4FDE-BA61-495442D86F48}" type="presOf" srcId="{0D94E29E-F75F-40C4-A3A7-164FF2B776E2}" destId="{1DDD4D03-F996-444B-9ABD-2F5351DDC26E}" srcOrd="0" destOrd="0" presId="urn:microsoft.com/office/officeart/2005/8/layout/vList5"/>
    <dgm:cxn modelId="{9781818F-D9B0-46F5-8545-21AB0C1104C9}" srcId="{0D94E29E-F75F-40C4-A3A7-164FF2B776E2}" destId="{BFC2E167-9A8A-4AD6-B2FA-3B6EBC2BFE9B}" srcOrd="0" destOrd="0" parTransId="{0AF468CD-C937-4582-AF4F-8F24A3C484F7}" sibTransId="{9CC1869B-CE76-4B4E-A969-03EB406F36A5}"/>
    <dgm:cxn modelId="{9F5E6044-CAEF-4997-9360-8920C67D7309}" type="presOf" srcId="{3537EE1E-9227-4A0B-9BC1-6FA6E432282E}" destId="{A0BA3CA8-3969-40B4-8774-0B984589719B}" srcOrd="0" destOrd="0" presId="urn:microsoft.com/office/officeart/2005/8/layout/vList5"/>
    <dgm:cxn modelId="{BAAEF381-1A0E-4878-9245-F56A1AD500E1}" type="presOf" srcId="{B22905C9-F2BC-4A3F-9649-E143DD7FCC91}" destId="{BFC03E4D-CDD9-431B-989E-3558EA45EF91}" srcOrd="0" destOrd="0" presId="urn:microsoft.com/office/officeart/2005/8/layout/vList5"/>
    <dgm:cxn modelId="{0AC914EB-848F-4FA0-9A5E-4DC736ED5C09}" srcId="{3537EE1E-9227-4A0B-9BC1-6FA6E432282E}" destId="{1CCE0C8E-C2A7-41DC-82EE-5C5A53AAE233}" srcOrd="0" destOrd="0" parTransId="{EE1F963F-6B4A-443F-A571-6C44A0FB7E96}" sibTransId="{95F6AB6A-6843-45FF-B873-253C439C0F6E}"/>
    <dgm:cxn modelId="{956D78C6-C9B7-4C62-8C62-FC3E668553FE}" type="presOf" srcId="{BFC2E167-9A8A-4AD6-B2FA-3B6EBC2BFE9B}" destId="{0359457C-4D21-4C15-AC72-60402E21982B}" srcOrd="0" destOrd="0" presId="urn:microsoft.com/office/officeart/2005/8/layout/vList5"/>
    <dgm:cxn modelId="{86E7EA24-CCFD-4ECB-8296-69E0D172B587}" type="presOf" srcId="{A4B6A284-253E-4614-AB01-D8D6E4684279}" destId="{4933E4D5-08AC-4546-BF16-DA9881A0D37E}" srcOrd="0" destOrd="0" presId="urn:microsoft.com/office/officeart/2005/8/layout/vList5"/>
    <dgm:cxn modelId="{295DC421-1514-46BD-9760-3C6E3956C3AF}" type="presOf" srcId="{58A4CB79-158A-4A0F-A59F-BE43BE6C3717}" destId="{7B75BF8F-7C07-431E-81C1-7666F101C7DB}" srcOrd="0" destOrd="0" presId="urn:microsoft.com/office/officeart/2005/8/layout/vList5"/>
    <dgm:cxn modelId="{AF958DAA-B939-4006-8AAE-F770187D6099}" srcId="{58A4CB79-158A-4A0F-A59F-BE43BE6C3717}" destId="{0D94E29E-F75F-40C4-A3A7-164FF2B776E2}" srcOrd="1" destOrd="0" parTransId="{E187224F-5580-46AE-B562-9062300FE62E}" sibTransId="{CC9F3A79-823F-414B-85F2-A40FB6A2DB7D}"/>
    <dgm:cxn modelId="{7A88D97D-38EB-45F9-BADE-9D6BEFFFE049}" srcId="{58A4CB79-158A-4A0F-A59F-BE43BE6C3717}" destId="{C0376720-3941-46EE-B126-D284FA6371BF}" srcOrd="3" destOrd="0" parTransId="{0514DCD7-BD83-46CE-A842-8A36330B0A47}" sibTransId="{6C256DA7-614F-49C5-BB36-769EFA3DB32A}"/>
    <dgm:cxn modelId="{8A21A938-FCE2-4B72-8F5E-DF582BE903B4}" srcId="{58A4CB79-158A-4A0F-A59F-BE43BE6C3717}" destId="{B22905C9-F2BC-4A3F-9649-E143DD7FCC91}" srcOrd="0" destOrd="0" parTransId="{10D33C3F-AAEB-40F5-9BA1-F63451980B1D}" sibTransId="{383CDEA4-C7AE-4603-9B94-AB7FF1757E75}"/>
    <dgm:cxn modelId="{248B765C-099A-4663-AA4B-70F4886034B3}" srcId="{58A4CB79-158A-4A0F-A59F-BE43BE6C3717}" destId="{3537EE1E-9227-4A0B-9BC1-6FA6E432282E}" srcOrd="2" destOrd="0" parTransId="{C93D298B-1406-4D13-AC66-BD63EB5FFBAA}" sibTransId="{0C194955-0E5D-46D1-8C5B-E83B3F9CF64C}"/>
    <dgm:cxn modelId="{9D1CEF46-72E9-47E4-A325-4ED105B09B67}" type="presOf" srcId="{1CCE0C8E-C2A7-41DC-82EE-5C5A53AAE233}" destId="{DFE9348A-727A-4983-841B-336482FD91A9}" srcOrd="0" destOrd="0" presId="urn:microsoft.com/office/officeart/2005/8/layout/vList5"/>
    <dgm:cxn modelId="{D102523D-0FED-4AED-8711-EAF59487E4B1}" type="presParOf" srcId="{7B75BF8F-7C07-431E-81C1-7666F101C7DB}" destId="{4B841AE1-E4A3-4892-84B8-04BACD12FCEE}" srcOrd="0" destOrd="0" presId="urn:microsoft.com/office/officeart/2005/8/layout/vList5"/>
    <dgm:cxn modelId="{26F972E2-F260-43D7-9CF6-88A27F7F5A91}" type="presParOf" srcId="{4B841AE1-E4A3-4892-84B8-04BACD12FCEE}" destId="{BFC03E4D-CDD9-431B-989E-3558EA45EF91}" srcOrd="0" destOrd="0" presId="urn:microsoft.com/office/officeart/2005/8/layout/vList5"/>
    <dgm:cxn modelId="{6ECA6167-C240-4E3D-A8F5-AE0AF3BF439F}" type="presParOf" srcId="{4B841AE1-E4A3-4892-84B8-04BACD12FCEE}" destId="{4933E4D5-08AC-4546-BF16-DA9881A0D37E}" srcOrd="1" destOrd="0" presId="urn:microsoft.com/office/officeart/2005/8/layout/vList5"/>
    <dgm:cxn modelId="{28D6C8B1-568A-4B51-BABA-B8EA550577D6}" type="presParOf" srcId="{7B75BF8F-7C07-431E-81C1-7666F101C7DB}" destId="{15C77DB5-3E26-4B01-B697-816D920E64C0}" srcOrd="1" destOrd="0" presId="urn:microsoft.com/office/officeart/2005/8/layout/vList5"/>
    <dgm:cxn modelId="{99197E97-AAD6-4A20-8C61-92A2E868F590}" type="presParOf" srcId="{7B75BF8F-7C07-431E-81C1-7666F101C7DB}" destId="{653E076C-1382-460A-AA62-1743B7F7B9C6}" srcOrd="2" destOrd="0" presId="urn:microsoft.com/office/officeart/2005/8/layout/vList5"/>
    <dgm:cxn modelId="{C36B15C8-B9ED-4FFB-ABEE-8E817423F1C6}" type="presParOf" srcId="{653E076C-1382-460A-AA62-1743B7F7B9C6}" destId="{1DDD4D03-F996-444B-9ABD-2F5351DDC26E}" srcOrd="0" destOrd="0" presId="urn:microsoft.com/office/officeart/2005/8/layout/vList5"/>
    <dgm:cxn modelId="{71DAD1ED-CE05-4D0C-8A4D-DD43B702C835}" type="presParOf" srcId="{653E076C-1382-460A-AA62-1743B7F7B9C6}" destId="{0359457C-4D21-4C15-AC72-60402E21982B}" srcOrd="1" destOrd="0" presId="urn:microsoft.com/office/officeart/2005/8/layout/vList5"/>
    <dgm:cxn modelId="{25BDB347-3530-451E-9F35-716C08BD1CBF}" type="presParOf" srcId="{7B75BF8F-7C07-431E-81C1-7666F101C7DB}" destId="{FBBEC9AA-D287-44E8-A3BA-48E14103D47E}" srcOrd="3" destOrd="0" presId="urn:microsoft.com/office/officeart/2005/8/layout/vList5"/>
    <dgm:cxn modelId="{FAE2AB02-E3FF-4113-9A55-652A158ECA6D}" type="presParOf" srcId="{7B75BF8F-7C07-431E-81C1-7666F101C7DB}" destId="{FBC61056-777E-47C2-8B85-811654B5B94F}" srcOrd="4" destOrd="0" presId="urn:microsoft.com/office/officeart/2005/8/layout/vList5"/>
    <dgm:cxn modelId="{37D583F9-03F4-41E3-A498-E38F5E4136B2}" type="presParOf" srcId="{FBC61056-777E-47C2-8B85-811654B5B94F}" destId="{A0BA3CA8-3969-40B4-8774-0B984589719B}" srcOrd="0" destOrd="0" presId="urn:microsoft.com/office/officeart/2005/8/layout/vList5"/>
    <dgm:cxn modelId="{68336753-9D89-43EA-8812-85F6203FC6DE}" type="presParOf" srcId="{FBC61056-777E-47C2-8B85-811654B5B94F}" destId="{DFE9348A-727A-4983-841B-336482FD91A9}" srcOrd="1" destOrd="0" presId="urn:microsoft.com/office/officeart/2005/8/layout/vList5"/>
    <dgm:cxn modelId="{B45EC7D1-493C-4263-BC62-07926A190505}" type="presParOf" srcId="{7B75BF8F-7C07-431E-81C1-7666F101C7DB}" destId="{DC6ACD11-3623-4122-98C4-0CA3DCAF989F}" srcOrd="5" destOrd="0" presId="urn:microsoft.com/office/officeart/2005/8/layout/vList5"/>
    <dgm:cxn modelId="{573C1482-49AF-4D01-9378-F6E87DE6F3A1}" type="presParOf" srcId="{7B75BF8F-7C07-431E-81C1-7666F101C7DB}" destId="{D78742A6-2F94-40AC-8672-F3BB1BC7C9B7}" srcOrd="6" destOrd="0" presId="urn:microsoft.com/office/officeart/2005/8/layout/vList5"/>
    <dgm:cxn modelId="{2FD01F0C-253E-4B1A-BEE6-D28E57DFDC30}" type="presParOf" srcId="{D78742A6-2F94-40AC-8672-F3BB1BC7C9B7}" destId="{E375AE8D-C402-41F2-96C5-9695670C49A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AA5E19-5431-4B74-8417-B56A8D476536}" type="doc">
      <dgm:prSet loTypeId="urn:microsoft.com/office/officeart/2005/8/layout/hierarchy1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C006FF3-9622-44AC-9CAD-61D496E111CC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1AF42C28-B5AB-4E82-8835-B0D04EDDB178}" type="parTrans" cxnId="{5EE1AA67-5D87-4E7E-BB07-37FA42A764AE}">
      <dgm:prSet/>
      <dgm:spPr/>
      <dgm:t>
        <a:bodyPr/>
        <a:lstStyle/>
        <a:p>
          <a:endParaRPr lang="ru-RU"/>
        </a:p>
      </dgm:t>
    </dgm:pt>
    <dgm:pt modelId="{222F20FA-6852-41DB-B9F3-88EB0A4B7801}" type="sibTrans" cxnId="{5EE1AA67-5D87-4E7E-BB07-37FA42A764AE}">
      <dgm:prSet/>
      <dgm:spPr/>
      <dgm:t>
        <a:bodyPr/>
        <a:lstStyle/>
        <a:p>
          <a:endParaRPr lang="ru-RU"/>
        </a:p>
      </dgm:t>
    </dgm:pt>
    <dgm:pt modelId="{195D9427-4F27-4C98-933D-1F13997E4F4C}">
      <dgm:prSet phldrT="[Текст]"/>
      <dgm:spPr/>
      <dgm:t>
        <a:bodyPr/>
        <a:lstStyle/>
        <a:p>
          <a:endParaRPr lang="ru-RU" dirty="0"/>
        </a:p>
      </dgm:t>
    </dgm:pt>
    <dgm:pt modelId="{51532CFB-8CCB-4E94-BD07-EBB45CB29F1D}" type="parTrans" cxnId="{29CE9798-A7DD-473F-9A48-6B36364D89C5}">
      <dgm:prSet/>
      <dgm:spPr/>
      <dgm:t>
        <a:bodyPr/>
        <a:lstStyle/>
        <a:p>
          <a:endParaRPr lang="ru-RU"/>
        </a:p>
      </dgm:t>
    </dgm:pt>
    <dgm:pt modelId="{98C1584D-7B83-4CB2-846A-B165FE262A42}" type="sibTrans" cxnId="{29CE9798-A7DD-473F-9A48-6B36364D89C5}">
      <dgm:prSet/>
      <dgm:spPr/>
      <dgm:t>
        <a:bodyPr/>
        <a:lstStyle/>
        <a:p>
          <a:endParaRPr lang="ru-RU"/>
        </a:p>
      </dgm:t>
    </dgm:pt>
    <dgm:pt modelId="{E9EA40C4-58DB-4A48-B8A0-83CA3F268E49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58AD4AC1-2EC0-4A4E-B28E-AFBF755EE1E6}" type="parTrans" cxnId="{EB942A1A-3265-4662-874E-F1E8402AF186}">
      <dgm:prSet/>
      <dgm:spPr/>
      <dgm:t>
        <a:bodyPr/>
        <a:lstStyle/>
        <a:p>
          <a:endParaRPr lang="ru-RU"/>
        </a:p>
      </dgm:t>
    </dgm:pt>
    <dgm:pt modelId="{69F521EF-392A-4438-A4F4-034EF2D02F17}" type="sibTrans" cxnId="{EB942A1A-3265-4662-874E-F1E8402AF186}">
      <dgm:prSet/>
      <dgm:spPr/>
      <dgm:t>
        <a:bodyPr/>
        <a:lstStyle/>
        <a:p>
          <a:endParaRPr lang="ru-RU"/>
        </a:p>
      </dgm:t>
    </dgm:pt>
    <dgm:pt modelId="{45F8A0FC-77FF-4F19-B01F-96FC3F90809C}">
      <dgm:prSet phldrT="[Текст]"/>
      <dgm:spPr/>
      <dgm:t>
        <a:bodyPr/>
        <a:lstStyle/>
        <a:p>
          <a:endParaRPr lang="ru-RU" dirty="0"/>
        </a:p>
      </dgm:t>
    </dgm:pt>
    <dgm:pt modelId="{09925747-12F3-425B-A50D-102DC9C2A10D}" type="sibTrans" cxnId="{5A640C08-6EF2-4BC7-A7FE-1815CD960A82}">
      <dgm:prSet/>
      <dgm:spPr/>
      <dgm:t>
        <a:bodyPr/>
        <a:lstStyle/>
        <a:p>
          <a:endParaRPr lang="ru-RU"/>
        </a:p>
      </dgm:t>
    </dgm:pt>
    <dgm:pt modelId="{B3CD6A4B-D95E-4386-9F5D-F303FC298F37}" type="parTrans" cxnId="{5A640C08-6EF2-4BC7-A7FE-1815CD960A82}">
      <dgm:prSet/>
      <dgm:spPr/>
      <dgm:t>
        <a:bodyPr/>
        <a:lstStyle/>
        <a:p>
          <a:endParaRPr lang="ru-RU"/>
        </a:p>
      </dgm:t>
    </dgm:pt>
    <dgm:pt modelId="{058E5227-80F1-4262-9C4C-84804B6634F4}" type="pres">
      <dgm:prSet presAssocID="{BBAA5E19-5431-4B74-8417-B56A8D47653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BD99F9D-72B3-4E3D-A8AD-9621F6C99DC3}" type="pres">
      <dgm:prSet presAssocID="{9C006FF3-9622-44AC-9CAD-61D496E111CC}" presName="hierRoot1" presStyleCnt="0"/>
      <dgm:spPr/>
    </dgm:pt>
    <dgm:pt modelId="{C0E8615E-FF11-4735-B310-896AEFA025E1}" type="pres">
      <dgm:prSet presAssocID="{9C006FF3-9622-44AC-9CAD-61D496E111CC}" presName="composite" presStyleCnt="0"/>
      <dgm:spPr/>
    </dgm:pt>
    <dgm:pt modelId="{68C5C5E9-0100-474F-80CE-07AEDBBAB87B}" type="pres">
      <dgm:prSet presAssocID="{9C006FF3-9622-44AC-9CAD-61D496E111CC}" presName="background" presStyleLbl="node0" presStyleIdx="0" presStyleCnt="1"/>
      <dgm:spPr/>
    </dgm:pt>
    <dgm:pt modelId="{A72AB5B8-CE3A-42A6-AB5F-AE83CE5E8E10}" type="pres">
      <dgm:prSet presAssocID="{9C006FF3-9622-44AC-9CAD-61D496E111CC}" presName="text" presStyleLbl="fgAcc0" presStyleIdx="0" presStyleCnt="1" custScaleX="1541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FB59A8B-19B1-48D7-9C22-EF4837364422}" type="pres">
      <dgm:prSet presAssocID="{9C006FF3-9622-44AC-9CAD-61D496E111CC}" presName="hierChild2" presStyleCnt="0"/>
      <dgm:spPr/>
    </dgm:pt>
    <dgm:pt modelId="{37636F50-6FE7-4A39-B60A-A0432B719922}" type="pres">
      <dgm:prSet presAssocID="{B3CD6A4B-D95E-4386-9F5D-F303FC298F37}" presName="Name10" presStyleLbl="parChTrans1D2" presStyleIdx="0" presStyleCnt="3"/>
      <dgm:spPr/>
      <dgm:t>
        <a:bodyPr/>
        <a:lstStyle/>
        <a:p>
          <a:endParaRPr lang="ru-RU"/>
        </a:p>
      </dgm:t>
    </dgm:pt>
    <dgm:pt modelId="{7030B7CE-F790-4565-8201-33C52B52A741}" type="pres">
      <dgm:prSet presAssocID="{45F8A0FC-77FF-4F19-B01F-96FC3F90809C}" presName="hierRoot2" presStyleCnt="0"/>
      <dgm:spPr/>
    </dgm:pt>
    <dgm:pt modelId="{27D7111C-7144-47FE-B2C5-F881A3722808}" type="pres">
      <dgm:prSet presAssocID="{45F8A0FC-77FF-4F19-B01F-96FC3F90809C}" presName="composite2" presStyleCnt="0"/>
      <dgm:spPr/>
    </dgm:pt>
    <dgm:pt modelId="{5AFBF9D9-F915-404F-9727-A234A9A259E7}" type="pres">
      <dgm:prSet presAssocID="{45F8A0FC-77FF-4F19-B01F-96FC3F90809C}" presName="background2" presStyleLbl="node2" presStyleIdx="0" presStyleCnt="3"/>
      <dgm:spPr/>
    </dgm:pt>
    <dgm:pt modelId="{B08C94CD-90FF-47F1-8069-6D444141274E}" type="pres">
      <dgm:prSet presAssocID="{45F8A0FC-77FF-4F19-B01F-96FC3F90809C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86AC7CD-E38E-4E8F-8D26-7D5FCDC9C10F}" type="pres">
      <dgm:prSet presAssocID="{45F8A0FC-77FF-4F19-B01F-96FC3F90809C}" presName="hierChild3" presStyleCnt="0"/>
      <dgm:spPr/>
    </dgm:pt>
    <dgm:pt modelId="{BC85942C-BD57-48AD-8F20-F29A9A70605E}" type="pres">
      <dgm:prSet presAssocID="{51532CFB-8CCB-4E94-BD07-EBB45CB29F1D}" presName="Name10" presStyleLbl="parChTrans1D2" presStyleIdx="1" presStyleCnt="3"/>
      <dgm:spPr/>
      <dgm:t>
        <a:bodyPr/>
        <a:lstStyle/>
        <a:p>
          <a:endParaRPr lang="ru-RU"/>
        </a:p>
      </dgm:t>
    </dgm:pt>
    <dgm:pt modelId="{8FF5E9EC-A999-439F-9FE2-3996E9A5AC39}" type="pres">
      <dgm:prSet presAssocID="{195D9427-4F27-4C98-933D-1F13997E4F4C}" presName="hierRoot2" presStyleCnt="0"/>
      <dgm:spPr/>
    </dgm:pt>
    <dgm:pt modelId="{8A5378F7-947A-4E9A-8AFE-8FF8E735987C}" type="pres">
      <dgm:prSet presAssocID="{195D9427-4F27-4C98-933D-1F13997E4F4C}" presName="composite2" presStyleCnt="0"/>
      <dgm:spPr/>
    </dgm:pt>
    <dgm:pt modelId="{65C53476-19DC-41AF-93D1-B47BD33EC56B}" type="pres">
      <dgm:prSet presAssocID="{195D9427-4F27-4C98-933D-1F13997E4F4C}" presName="background2" presStyleLbl="node2" presStyleIdx="1" presStyleCnt="3"/>
      <dgm:spPr/>
    </dgm:pt>
    <dgm:pt modelId="{4F37C16C-85EE-4AA9-9596-DF73C6999CBD}" type="pres">
      <dgm:prSet presAssocID="{195D9427-4F27-4C98-933D-1F13997E4F4C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E4099B-4B5A-4E3E-9432-4E8346207CFA}" type="pres">
      <dgm:prSet presAssocID="{195D9427-4F27-4C98-933D-1F13997E4F4C}" presName="hierChild3" presStyleCnt="0"/>
      <dgm:spPr/>
    </dgm:pt>
    <dgm:pt modelId="{09FE3617-B03E-4D07-A251-76076F4D505B}" type="pres">
      <dgm:prSet presAssocID="{58AD4AC1-2EC0-4A4E-B28E-AFBF755EE1E6}" presName="Name10" presStyleLbl="parChTrans1D2" presStyleIdx="2" presStyleCnt="3"/>
      <dgm:spPr/>
      <dgm:t>
        <a:bodyPr/>
        <a:lstStyle/>
        <a:p>
          <a:endParaRPr lang="ru-RU"/>
        </a:p>
      </dgm:t>
    </dgm:pt>
    <dgm:pt modelId="{A5C8E88A-9DAE-48BE-885D-7D1D36F0E48D}" type="pres">
      <dgm:prSet presAssocID="{E9EA40C4-58DB-4A48-B8A0-83CA3F268E49}" presName="hierRoot2" presStyleCnt="0"/>
      <dgm:spPr/>
    </dgm:pt>
    <dgm:pt modelId="{79B545D2-B38E-4C7A-B703-3E691BBA7A53}" type="pres">
      <dgm:prSet presAssocID="{E9EA40C4-58DB-4A48-B8A0-83CA3F268E49}" presName="composite2" presStyleCnt="0"/>
      <dgm:spPr/>
    </dgm:pt>
    <dgm:pt modelId="{053AEE23-CA05-46AD-9EE3-CC92A38BD3F1}" type="pres">
      <dgm:prSet presAssocID="{E9EA40C4-58DB-4A48-B8A0-83CA3F268E49}" presName="background2" presStyleLbl="node2" presStyleIdx="2" presStyleCnt="3"/>
      <dgm:spPr/>
    </dgm:pt>
    <dgm:pt modelId="{7D73AF92-FD05-473C-8EA7-C90C4DF157CF}" type="pres">
      <dgm:prSet presAssocID="{E9EA40C4-58DB-4A48-B8A0-83CA3F268E49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121792-BD41-4154-BC00-940328FAAB53}" type="pres">
      <dgm:prSet presAssocID="{E9EA40C4-58DB-4A48-B8A0-83CA3F268E49}" presName="hierChild3" presStyleCnt="0"/>
      <dgm:spPr/>
    </dgm:pt>
  </dgm:ptLst>
  <dgm:cxnLst>
    <dgm:cxn modelId="{A4BA3CAD-AB58-4FD4-9D27-3461D5C83030}" type="presOf" srcId="{B3CD6A4B-D95E-4386-9F5D-F303FC298F37}" destId="{37636F50-6FE7-4A39-B60A-A0432B719922}" srcOrd="0" destOrd="0" presId="urn:microsoft.com/office/officeart/2005/8/layout/hierarchy1"/>
    <dgm:cxn modelId="{29CE9798-A7DD-473F-9A48-6B36364D89C5}" srcId="{9C006FF3-9622-44AC-9CAD-61D496E111CC}" destId="{195D9427-4F27-4C98-933D-1F13997E4F4C}" srcOrd="1" destOrd="0" parTransId="{51532CFB-8CCB-4E94-BD07-EBB45CB29F1D}" sibTransId="{98C1584D-7B83-4CB2-846A-B165FE262A42}"/>
    <dgm:cxn modelId="{9FB5F711-441B-469B-8CFD-94314BECA822}" type="presOf" srcId="{195D9427-4F27-4C98-933D-1F13997E4F4C}" destId="{4F37C16C-85EE-4AA9-9596-DF73C6999CBD}" srcOrd="0" destOrd="0" presId="urn:microsoft.com/office/officeart/2005/8/layout/hierarchy1"/>
    <dgm:cxn modelId="{5A640C08-6EF2-4BC7-A7FE-1815CD960A82}" srcId="{9C006FF3-9622-44AC-9CAD-61D496E111CC}" destId="{45F8A0FC-77FF-4F19-B01F-96FC3F90809C}" srcOrd="0" destOrd="0" parTransId="{B3CD6A4B-D95E-4386-9F5D-F303FC298F37}" sibTransId="{09925747-12F3-425B-A50D-102DC9C2A10D}"/>
    <dgm:cxn modelId="{55F561D2-4766-411F-8C87-E6D3A76A6567}" type="presOf" srcId="{51532CFB-8CCB-4E94-BD07-EBB45CB29F1D}" destId="{BC85942C-BD57-48AD-8F20-F29A9A70605E}" srcOrd="0" destOrd="0" presId="urn:microsoft.com/office/officeart/2005/8/layout/hierarchy1"/>
    <dgm:cxn modelId="{EBD5D2D9-7017-4DB9-A975-D3F889667E1A}" type="presOf" srcId="{9C006FF3-9622-44AC-9CAD-61D496E111CC}" destId="{A72AB5B8-CE3A-42A6-AB5F-AE83CE5E8E10}" srcOrd="0" destOrd="0" presId="urn:microsoft.com/office/officeart/2005/8/layout/hierarchy1"/>
    <dgm:cxn modelId="{EB942A1A-3265-4662-874E-F1E8402AF186}" srcId="{9C006FF3-9622-44AC-9CAD-61D496E111CC}" destId="{E9EA40C4-58DB-4A48-B8A0-83CA3F268E49}" srcOrd="2" destOrd="0" parTransId="{58AD4AC1-2EC0-4A4E-B28E-AFBF755EE1E6}" sibTransId="{69F521EF-392A-4438-A4F4-034EF2D02F17}"/>
    <dgm:cxn modelId="{4FE1B074-D1A1-4305-B654-4400A166F8BF}" type="presOf" srcId="{58AD4AC1-2EC0-4A4E-B28E-AFBF755EE1E6}" destId="{09FE3617-B03E-4D07-A251-76076F4D505B}" srcOrd="0" destOrd="0" presId="urn:microsoft.com/office/officeart/2005/8/layout/hierarchy1"/>
    <dgm:cxn modelId="{4B9C262D-5460-4DF8-8071-3E6E941E3EAB}" type="presOf" srcId="{E9EA40C4-58DB-4A48-B8A0-83CA3F268E49}" destId="{7D73AF92-FD05-473C-8EA7-C90C4DF157CF}" srcOrd="0" destOrd="0" presId="urn:microsoft.com/office/officeart/2005/8/layout/hierarchy1"/>
    <dgm:cxn modelId="{591BE13B-3093-47BA-BEEF-648EE5722982}" type="presOf" srcId="{BBAA5E19-5431-4B74-8417-B56A8D476536}" destId="{058E5227-80F1-4262-9C4C-84804B6634F4}" srcOrd="0" destOrd="0" presId="urn:microsoft.com/office/officeart/2005/8/layout/hierarchy1"/>
    <dgm:cxn modelId="{9C98A33B-69AE-4929-8F21-064753677475}" type="presOf" srcId="{45F8A0FC-77FF-4F19-B01F-96FC3F90809C}" destId="{B08C94CD-90FF-47F1-8069-6D444141274E}" srcOrd="0" destOrd="0" presId="urn:microsoft.com/office/officeart/2005/8/layout/hierarchy1"/>
    <dgm:cxn modelId="{5EE1AA67-5D87-4E7E-BB07-37FA42A764AE}" srcId="{BBAA5E19-5431-4B74-8417-B56A8D476536}" destId="{9C006FF3-9622-44AC-9CAD-61D496E111CC}" srcOrd="0" destOrd="0" parTransId="{1AF42C28-B5AB-4E82-8835-B0D04EDDB178}" sibTransId="{222F20FA-6852-41DB-B9F3-88EB0A4B7801}"/>
    <dgm:cxn modelId="{9FA0DBDC-A70B-466A-A462-C311C0F5AC6C}" type="presParOf" srcId="{058E5227-80F1-4262-9C4C-84804B6634F4}" destId="{BBD99F9D-72B3-4E3D-A8AD-9621F6C99DC3}" srcOrd="0" destOrd="0" presId="urn:microsoft.com/office/officeart/2005/8/layout/hierarchy1"/>
    <dgm:cxn modelId="{EA3300C9-76BE-4B56-8E61-2005493DEA2D}" type="presParOf" srcId="{BBD99F9D-72B3-4E3D-A8AD-9621F6C99DC3}" destId="{C0E8615E-FF11-4735-B310-896AEFA025E1}" srcOrd="0" destOrd="0" presId="urn:microsoft.com/office/officeart/2005/8/layout/hierarchy1"/>
    <dgm:cxn modelId="{8172DE07-114C-4C90-A725-4FDD4C533435}" type="presParOf" srcId="{C0E8615E-FF11-4735-B310-896AEFA025E1}" destId="{68C5C5E9-0100-474F-80CE-07AEDBBAB87B}" srcOrd="0" destOrd="0" presId="urn:microsoft.com/office/officeart/2005/8/layout/hierarchy1"/>
    <dgm:cxn modelId="{60D2131B-653B-4718-AA18-4954568BCED6}" type="presParOf" srcId="{C0E8615E-FF11-4735-B310-896AEFA025E1}" destId="{A72AB5B8-CE3A-42A6-AB5F-AE83CE5E8E10}" srcOrd="1" destOrd="0" presId="urn:microsoft.com/office/officeart/2005/8/layout/hierarchy1"/>
    <dgm:cxn modelId="{C1503114-159C-43EE-A86B-B1C6FD641D05}" type="presParOf" srcId="{BBD99F9D-72B3-4E3D-A8AD-9621F6C99DC3}" destId="{3FB59A8B-19B1-48D7-9C22-EF4837364422}" srcOrd="1" destOrd="0" presId="urn:microsoft.com/office/officeart/2005/8/layout/hierarchy1"/>
    <dgm:cxn modelId="{20286B6C-6577-43C6-80B8-3426D846F907}" type="presParOf" srcId="{3FB59A8B-19B1-48D7-9C22-EF4837364422}" destId="{37636F50-6FE7-4A39-B60A-A0432B719922}" srcOrd="0" destOrd="0" presId="urn:microsoft.com/office/officeart/2005/8/layout/hierarchy1"/>
    <dgm:cxn modelId="{CD801353-D595-4F96-BA44-FC697FDF0E37}" type="presParOf" srcId="{3FB59A8B-19B1-48D7-9C22-EF4837364422}" destId="{7030B7CE-F790-4565-8201-33C52B52A741}" srcOrd="1" destOrd="0" presId="urn:microsoft.com/office/officeart/2005/8/layout/hierarchy1"/>
    <dgm:cxn modelId="{72135A0D-373E-4A03-9073-4EA6972FDF16}" type="presParOf" srcId="{7030B7CE-F790-4565-8201-33C52B52A741}" destId="{27D7111C-7144-47FE-B2C5-F881A3722808}" srcOrd="0" destOrd="0" presId="urn:microsoft.com/office/officeart/2005/8/layout/hierarchy1"/>
    <dgm:cxn modelId="{5290EB61-97CC-4D6E-968F-026CA9B9AA3D}" type="presParOf" srcId="{27D7111C-7144-47FE-B2C5-F881A3722808}" destId="{5AFBF9D9-F915-404F-9727-A234A9A259E7}" srcOrd="0" destOrd="0" presId="urn:microsoft.com/office/officeart/2005/8/layout/hierarchy1"/>
    <dgm:cxn modelId="{85DBC6CF-48F2-4EFA-AAD2-8DF5D7C81F77}" type="presParOf" srcId="{27D7111C-7144-47FE-B2C5-F881A3722808}" destId="{B08C94CD-90FF-47F1-8069-6D444141274E}" srcOrd="1" destOrd="0" presId="urn:microsoft.com/office/officeart/2005/8/layout/hierarchy1"/>
    <dgm:cxn modelId="{839AB917-E9F6-4C8C-8B61-C5410F3225C4}" type="presParOf" srcId="{7030B7CE-F790-4565-8201-33C52B52A741}" destId="{886AC7CD-E38E-4E8F-8D26-7D5FCDC9C10F}" srcOrd="1" destOrd="0" presId="urn:microsoft.com/office/officeart/2005/8/layout/hierarchy1"/>
    <dgm:cxn modelId="{10309729-7974-4DED-A00D-63A177E47614}" type="presParOf" srcId="{3FB59A8B-19B1-48D7-9C22-EF4837364422}" destId="{BC85942C-BD57-48AD-8F20-F29A9A70605E}" srcOrd="2" destOrd="0" presId="urn:microsoft.com/office/officeart/2005/8/layout/hierarchy1"/>
    <dgm:cxn modelId="{5AAE151E-2F5F-4042-B1EE-715EEBDC601C}" type="presParOf" srcId="{3FB59A8B-19B1-48D7-9C22-EF4837364422}" destId="{8FF5E9EC-A999-439F-9FE2-3996E9A5AC39}" srcOrd="3" destOrd="0" presId="urn:microsoft.com/office/officeart/2005/8/layout/hierarchy1"/>
    <dgm:cxn modelId="{8C93CDC2-99BF-48B0-A29D-3AB43A7C5AE5}" type="presParOf" srcId="{8FF5E9EC-A999-439F-9FE2-3996E9A5AC39}" destId="{8A5378F7-947A-4E9A-8AFE-8FF8E735987C}" srcOrd="0" destOrd="0" presId="urn:microsoft.com/office/officeart/2005/8/layout/hierarchy1"/>
    <dgm:cxn modelId="{FFD5294F-1652-4E64-A32D-3659AB660E9A}" type="presParOf" srcId="{8A5378F7-947A-4E9A-8AFE-8FF8E735987C}" destId="{65C53476-19DC-41AF-93D1-B47BD33EC56B}" srcOrd="0" destOrd="0" presId="urn:microsoft.com/office/officeart/2005/8/layout/hierarchy1"/>
    <dgm:cxn modelId="{CFE6A95F-171A-444A-88AC-53D0FA26564B}" type="presParOf" srcId="{8A5378F7-947A-4E9A-8AFE-8FF8E735987C}" destId="{4F37C16C-85EE-4AA9-9596-DF73C6999CBD}" srcOrd="1" destOrd="0" presId="urn:microsoft.com/office/officeart/2005/8/layout/hierarchy1"/>
    <dgm:cxn modelId="{C1CB6298-506F-4A07-86CA-A0EAF5036056}" type="presParOf" srcId="{8FF5E9EC-A999-439F-9FE2-3996E9A5AC39}" destId="{9CE4099B-4B5A-4E3E-9432-4E8346207CFA}" srcOrd="1" destOrd="0" presId="urn:microsoft.com/office/officeart/2005/8/layout/hierarchy1"/>
    <dgm:cxn modelId="{19F40902-13F2-4AA4-8ABA-6FD95C935A3E}" type="presParOf" srcId="{3FB59A8B-19B1-48D7-9C22-EF4837364422}" destId="{09FE3617-B03E-4D07-A251-76076F4D505B}" srcOrd="4" destOrd="0" presId="urn:microsoft.com/office/officeart/2005/8/layout/hierarchy1"/>
    <dgm:cxn modelId="{911475B5-34C2-4CC3-B9B8-3B1CB7CB0F95}" type="presParOf" srcId="{3FB59A8B-19B1-48D7-9C22-EF4837364422}" destId="{A5C8E88A-9DAE-48BE-885D-7D1D36F0E48D}" srcOrd="5" destOrd="0" presId="urn:microsoft.com/office/officeart/2005/8/layout/hierarchy1"/>
    <dgm:cxn modelId="{D0CB7001-5923-4EC6-B439-051C6A161732}" type="presParOf" srcId="{A5C8E88A-9DAE-48BE-885D-7D1D36F0E48D}" destId="{79B545D2-B38E-4C7A-B703-3E691BBA7A53}" srcOrd="0" destOrd="0" presId="urn:microsoft.com/office/officeart/2005/8/layout/hierarchy1"/>
    <dgm:cxn modelId="{783C4D5A-F07A-4E55-BE71-D82FAAAEADC9}" type="presParOf" srcId="{79B545D2-B38E-4C7A-B703-3E691BBA7A53}" destId="{053AEE23-CA05-46AD-9EE3-CC92A38BD3F1}" srcOrd="0" destOrd="0" presId="urn:microsoft.com/office/officeart/2005/8/layout/hierarchy1"/>
    <dgm:cxn modelId="{A88F9CF4-7D09-4E61-BA78-549BB8D4BB7F}" type="presParOf" srcId="{79B545D2-B38E-4C7A-B703-3E691BBA7A53}" destId="{7D73AF92-FD05-473C-8EA7-C90C4DF157CF}" srcOrd="1" destOrd="0" presId="urn:microsoft.com/office/officeart/2005/8/layout/hierarchy1"/>
    <dgm:cxn modelId="{0F2F92EF-5CE6-455C-B6C1-77D1D5F51ADE}" type="presParOf" srcId="{A5C8E88A-9DAE-48BE-885D-7D1D36F0E48D}" destId="{AD121792-BD41-4154-BC00-940328FAAB5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21E04F-C0A3-4B59-B5E4-4B0FDF636E76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71F71A8-AF8B-4C36-94C3-A7284974F84B}">
      <dgm:prSet phldrT="[Текст]"/>
      <dgm:spPr/>
      <dgm:t>
        <a:bodyPr/>
        <a:lstStyle/>
        <a:p>
          <a:r>
            <a:rPr lang="en-US" b="1" i="0" dirty="0" err="1" smtClean="0">
              <a:solidFill>
                <a:srgbClr val="002060"/>
              </a:solidFill>
            </a:rPr>
            <a:t>Sabab</a:t>
          </a:r>
          <a:r>
            <a:rPr lang="en-US" b="1" i="0" dirty="0" smtClean="0">
              <a:solidFill>
                <a:srgbClr val="002060"/>
              </a:solidFill>
            </a:rPr>
            <a:t> </a:t>
          </a:r>
          <a:r>
            <a:rPr lang="en-US" b="1" i="0" dirty="0" err="1" smtClean="0">
              <a:solidFill>
                <a:srgbClr val="002060"/>
              </a:solidFill>
            </a:rPr>
            <a:t>oqibat</a:t>
          </a:r>
          <a:r>
            <a:rPr lang="en-US" b="1" i="0" dirty="0" smtClean="0">
              <a:solidFill>
                <a:srgbClr val="002060"/>
              </a:solidFill>
            </a:rPr>
            <a:t> </a:t>
          </a:r>
          <a:r>
            <a:rPr lang="en-US" b="1" i="0" dirty="0" err="1" smtClean="0">
              <a:solidFill>
                <a:srgbClr val="002060"/>
              </a:solidFill>
            </a:rPr>
            <a:t>bog’lanish</a:t>
          </a:r>
          <a:r>
            <a:rPr lang="en-US" b="1" i="0" dirty="0" smtClean="0">
              <a:solidFill>
                <a:srgbClr val="002060"/>
              </a:solidFill>
            </a:rPr>
            <a:t>.</a:t>
          </a:r>
          <a:endParaRPr lang="ru-RU" dirty="0">
            <a:solidFill>
              <a:srgbClr val="002060"/>
            </a:solidFill>
          </a:endParaRPr>
        </a:p>
      </dgm:t>
    </dgm:pt>
    <dgm:pt modelId="{4C8BB034-5584-4E78-B602-4BB99A6BD1F9}" type="parTrans" cxnId="{36EFD037-476F-48D1-847E-D952D87B1BA5}">
      <dgm:prSet/>
      <dgm:spPr/>
      <dgm:t>
        <a:bodyPr/>
        <a:lstStyle/>
        <a:p>
          <a:endParaRPr lang="ru-RU"/>
        </a:p>
      </dgm:t>
    </dgm:pt>
    <dgm:pt modelId="{83F2336D-C4B1-4A6C-B600-602F7A389641}" type="sibTrans" cxnId="{36EFD037-476F-48D1-847E-D952D87B1BA5}">
      <dgm:prSet/>
      <dgm:spPr/>
      <dgm:t>
        <a:bodyPr/>
        <a:lstStyle/>
        <a:p>
          <a:endParaRPr lang="ru-RU"/>
        </a:p>
      </dgm:t>
    </dgm:pt>
    <dgm:pt modelId="{0EDDE3AD-3B81-4908-B78A-384DFC7AC09A}">
      <dgm:prSet phldrT="[Текст]"/>
      <dgm:spPr/>
      <dgm:t>
        <a:bodyPr/>
        <a:lstStyle/>
        <a:p>
          <a:r>
            <a:rPr lang="en-US" b="1" i="0" dirty="0" err="1" smtClean="0">
              <a:solidFill>
                <a:srgbClr val="002060"/>
              </a:solidFill>
            </a:rPr>
            <a:t>Bo’lak</a:t>
          </a:r>
          <a:r>
            <a:rPr lang="en-US" b="1" i="0" dirty="0" smtClean="0">
              <a:solidFill>
                <a:srgbClr val="002060"/>
              </a:solidFill>
            </a:rPr>
            <a:t> </a:t>
          </a:r>
          <a:r>
            <a:rPr lang="en-US" b="1" i="0" dirty="0" err="1" smtClean="0">
              <a:solidFill>
                <a:srgbClr val="002060"/>
              </a:solidFill>
            </a:rPr>
            <a:t>va</a:t>
          </a:r>
          <a:r>
            <a:rPr lang="en-US" b="1" i="0" dirty="0" smtClean="0">
              <a:solidFill>
                <a:srgbClr val="002060"/>
              </a:solidFill>
            </a:rPr>
            <a:t> </a:t>
          </a:r>
          <a:r>
            <a:rPr lang="en-US" b="1" i="0" dirty="0" err="1" smtClean="0">
              <a:solidFill>
                <a:srgbClr val="002060"/>
              </a:solidFill>
            </a:rPr>
            <a:t>yaxlit</a:t>
          </a:r>
          <a:r>
            <a:rPr lang="en-US" b="1" i="0" dirty="0" smtClean="0">
              <a:solidFill>
                <a:srgbClr val="002060"/>
              </a:solidFill>
            </a:rPr>
            <a:t> </a:t>
          </a:r>
          <a:r>
            <a:rPr lang="en-US" b="1" i="0" dirty="0" err="1" smtClean="0">
              <a:solidFill>
                <a:srgbClr val="002060"/>
              </a:solidFill>
            </a:rPr>
            <a:t>munosabati</a:t>
          </a:r>
          <a:r>
            <a:rPr lang="en-US" b="1" i="0" dirty="0" smtClean="0">
              <a:solidFill>
                <a:srgbClr val="002060"/>
              </a:solidFill>
            </a:rPr>
            <a:t>.</a:t>
          </a:r>
          <a:endParaRPr lang="ru-RU" dirty="0">
            <a:solidFill>
              <a:srgbClr val="002060"/>
            </a:solidFill>
          </a:endParaRPr>
        </a:p>
      </dgm:t>
    </dgm:pt>
    <dgm:pt modelId="{D464625A-503F-4514-AFD5-3199ED3E6592}" type="parTrans" cxnId="{73AF13D7-656D-4C5F-AFE2-600FD7D74546}">
      <dgm:prSet/>
      <dgm:spPr/>
      <dgm:t>
        <a:bodyPr/>
        <a:lstStyle/>
        <a:p>
          <a:endParaRPr lang="ru-RU"/>
        </a:p>
      </dgm:t>
    </dgm:pt>
    <dgm:pt modelId="{AF4B4DBA-FA9C-4D24-BFE9-C378DCCCFC38}" type="sibTrans" cxnId="{73AF13D7-656D-4C5F-AFE2-600FD7D74546}">
      <dgm:prSet/>
      <dgm:spPr/>
      <dgm:t>
        <a:bodyPr/>
        <a:lstStyle/>
        <a:p>
          <a:endParaRPr lang="ru-RU"/>
        </a:p>
      </dgm:t>
    </dgm:pt>
    <dgm:pt modelId="{259C9889-C2B3-41D3-A9EC-78AE249A2CA6}">
      <dgm:prSet phldrT="[Текст]"/>
      <dgm:spPr/>
      <dgm:t>
        <a:bodyPr/>
        <a:lstStyle/>
        <a:p>
          <a:r>
            <a:rPr lang="en-US" b="1" i="0" dirty="0" err="1" smtClean="0">
              <a:solidFill>
                <a:srgbClr val="002060"/>
              </a:solidFill>
            </a:rPr>
            <a:t>Qarama-qarshilik</a:t>
          </a:r>
          <a:r>
            <a:rPr lang="en-US" b="1" i="0" dirty="0" smtClean="0">
              <a:solidFill>
                <a:srgbClr val="002060"/>
              </a:solidFill>
            </a:rPr>
            <a:t> </a:t>
          </a:r>
          <a:r>
            <a:rPr lang="en-US" b="1" i="0" dirty="0" err="1" smtClean="0">
              <a:solidFill>
                <a:srgbClr val="002060"/>
              </a:solidFill>
            </a:rPr>
            <a:t>munosabati</a:t>
          </a:r>
          <a:r>
            <a:rPr lang="en-US" b="1" i="0" dirty="0" smtClean="0">
              <a:solidFill>
                <a:srgbClr val="002060"/>
              </a:solidFill>
            </a:rPr>
            <a:t>.</a:t>
          </a:r>
          <a:endParaRPr lang="ru-RU" dirty="0">
            <a:solidFill>
              <a:srgbClr val="002060"/>
            </a:solidFill>
          </a:endParaRPr>
        </a:p>
      </dgm:t>
    </dgm:pt>
    <dgm:pt modelId="{051ABB19-553C-42C4-A8C6-B73B0C3570BA}" type="parTrans" cxnId="{E80C0A0F-53C0-40E0-878A-F5AE332221E1}">
      <dgm:prSet/>
      <dgm:spPr/>
      <dgm:t>
        <a:bodyPr/>
        <a:lstStyle/>
        <a:p>
          <a:endParaRPr lang="ru-RU"/>
        </a:p>
      </dgm:t>
    </dgm:pt>
    <dgm:pt modelId="{DD246A1A-CE14-430B-B357-54096765286D}" type="sibTrans" cxnId="{E80C0A0F-53C0-40E0-878A-F5AE332221E1}">
      <dgm:prSet/>
      <dgm:spPr/>
      <dgm:t>
        <a:bodyPr/>
        <a:lstStyle/>
        <a:p>
          <a:endParaRPr lang="ru-RU"/>
        </a:p>
      </dgm:t>
    </dgm:pt>
    <dgm:pt modelId="{7841FBAB-3530-4D52-BA5B-4E468AE38281}">
      <dgm:prSet phldrT="[Текст]"/>
      <dgm:spPr/>
      <dgm:t>
        <a:bodyPr/>
        <a:lstStyle/>
        <a:p>
          <a:r>
            <a:rPr lang="en-US" b="1" i="0" dirty="0" err="1" smtClean="0">
              <a:solidFill>
                <a:srgbClr val="002060"/>
              </a:solidFill>
            </a:rPr>
            <a:t>Inkor</a:t>
          </a:r>
          <a:r>
            <a:rPr lang="en-US" b="1" i="0" dirty="0" smtClean="0">
              <a:solidFill>
                <a:srgbClr val="002060"/>
              </a:solidFill>
            </a:rPr>
            <a:t> </a:t>
          </a:r>
          <a:r>
            <a:rPr lang="en-US" b="1" i="0" dirty="0" err="1" smtClean="0">
              <a:solidFill>
                <a:srgbClr val="002060"/>
              </a:solidFill>
            </a:rPr>
            <a:t>etish</a:t>
          </a:r>
          <a:r>
            <a:rPr lang="en-US" b="1" i="0" dirty="0" smtClean="0">
              <a:solidFill>
                <a:srgbClr val="002060"/>
              </a:solidFill>
            </a:rPr>
            <a:t> </a:t>
          </a:r>
          <a:r>
            <a:rPr lang="en-US" b="1" i="0" dirty="0" err="1" smtClean="0">
              <a:solidFill>
                <a:srgbClr val="002060"/>
              </a:solidFill>
            </a:rPr>
            <a:t>holati</a:t>
          </a:r>
          <a:r>
            <a:rPr lang="en-US" b="1" i="0" dirty="0" smtClean="0">
              <a:solidFill>
                <a:srgbClr val="002060"/>
              </a:solidFill>
            </a:rPr>
            <a:t>.</a:t>
          </a:r>
          <a:endParaRPr lang="ru-RU" dirty="0">
            <a:solidFill>
              <a:srgbClr val="002060"/>
            </a:solidFill>
          </a:endParaRPr>
        </a:p>
      </dgm:t>
    </dgm:pt>
    <dgm:pt modelId="{906CE084-18AA-43B6-8751-542E75489F76}" type="parTrans" cxnId="{3ACDD54F-996E-44E3-B793-D0753E354049}">
      <dgm:prSet/>
      <dgm:spPr/>
      <dgm:t>
        <a:bodyPr/>
        <a:lstStyle/>
        <a:p>
          <a:endParaRPr lang="ru-RU"/>
        </a:p>
      </dgm:t>
    </dgm:pt>
    <dgm:pt modelId="{FFCFF72B-1E4E-4711-AE60-2474D404CEBA}" type="sibTrans" cxnId="{3ACDD54F-996E-44E3-B793-D0753E354049}">
      <dgm:prSet/>
      <dgm:spPr/>
      <dgm:t>
        <a:bodyPr/>
        <a:lstStyle/>
        <a:p>
          <a:endParaRPr lang="ru-RU"/>
        </a:p>
      </dgm:t>
    </dgm:pt>
    <dgm:pt modelId="{3D96098E-2294-4DAC-A0A6-F176AABD029C}">
      <dgm:prSet phldrT="[Текст]"/>
      <dgm:spPr/>
      <dgm:t>
        <a:bodyPr/>
        <a:lstStyle/>
        <a:p>
          <a:r>
            <a:rPr lang="en-US" b="1" i="0" dirty="0" err="1" smtClean="0">
              <a:solidFill>
                <a:srgbClr val="002060"/>
              </a:solidFill>
            </a:rPr>
            <a:t>Adekvat</a:t>
          </a:r>
          <a:r>
            <a:rPr lang="en-US" b="1" i="0" dirty="0" smtClean="0">
              <a:solidFill>
                <a:srgbClr val="002060"/>
              </a:solidFill>
            </a:rPr>
            <a:t> </a:t>
          </a:r>
          <a:r>
            <a:rPr lang="en-US" b="1" i="0" dirty="0" err="1" smtClean="0">
              <a:solidFill>
                <a:srgbClr val="002060"/>
              </a:solidFill>
            </a:rPr>
            <a:t>yoki</a:t>
          </a:r>
          <a:r>
            <a:rPr lang="en-US" b="1" i="0" dirty="0" smtClean="0">
              <a:solidFill>
                <a:srgbClr val="002060"/>
              </a:solidFill>
            </a:rPr>
            <a:t> </a:t>
          </a:r>
          <a:r>
            <a:rPr lang="en-US" b="1" i="0" dirty="0" err="1" smtClean="0">
              <a:solidFill>
                <a:srgbClr val="002060"/>
              </a:solidFill>
            </a:rPr>
            <a:t>aniqlik</a:t>
          </a:r>
          <a:r>
            <a:rPr lang="en-US" b="1" i="0" dirty="0" smtClean="0">
              <a:solidFill>
                <a:srgbClr val="002060"/>
              </a:solidFill>
            </a:rPr>
            <a:t>.</a:t>
          </a:r>
          <a:endParaRPr lang="ru-RU" dirty="0">
            <a:solidFill>
              <a:srgbClr val="002060"/>
            </a:solidFill>
          </a:endParaRPr>
        </a:p>
      </dgm:t>
    </dgm:pt>
    <dgm:pt modelId="{8E0102A3-DE02-4EC2-9660-582042AC4D20}" type="parTrans" cxnId="{25605736-2040-41A1-94DA-45E7E0140E19}">
      <dgm:prSet/>
      <dgm:spPr/>
      <dgm:t>
        <a:bodyPr/>
        <a:lstStyle/>
        <a:p>
          <a:endParaRPr lang="ru-RU"/>
        </a:p>
      </dgm:t>
    </dgm:pt>
    <dgm:pt modelId="{D212E8AD-B346-4891-9816-D84146FDA555}" type="sibTrans" cxnId="{25605736-2040-41A1-94DA-45E7E0140E19}">
      <dgm:prSet/>
      <dgm:spPr/>
      <dgm:t>
        <a:bodyPr/>
        <a:lstStyle/>
        <a:p>
          <a:endParaRPr lang="ru-RU"/>
        </a:p>
      </dgm:t>
    </dgm:pt>
    <dgm:pt modelId="{251D099D-FFF5-4BB0-A7C7-FC50645E8524}">
      <dgm:prSet phldrT="[Текст]"/>
      <dgm:spPr/>
      <dgm:t>
        <a:bodyPr/>
        <a:lstStyle/>
        <a:p>
          <a:endParaRPr lang="ru-RU" dirty="0"/>
        </a:p>
      </dgm:t>
    </dgm:pt>
    <dgm:pt modelId="{6789FA05-7521-4668-AD48-4E29170D38BF}" type="sibTrans" cxnId="{B9100D6A-3C26-441A-97A6-0F2AE4B407E9}">
      <dgm:prSet/>
      <dgm:spPr/>
      <dgm:t>
        <a:bodyPr/>
        <a:lstStyle/>
        <a:p>
          <a:endParaRPr lang="ru-RU"/>
        </a:p>
      </dgm:t>
    </dgm:pt>
    <dgm:pt modelId="{58AE07DE-FE3A-47D0-95DF-780673F0E510}" type="parTrans" cxnId="{B9100D6A-3C26-441A-97A6-0F2AE4B407E9}">
      <dgm:prSet/>
      <dgm:spPr/>
      <dgm:t>
        <a:bodyPr/>
        <a:lstStyle/>
        <a:p>
          <a:endParaRPr lang="ru-RU"/>
        </a:p>
      </dgm:t>
    </dgm:pt>
    <dgm:pt modelId="{65D6198C-C24A-4182-995D-F1369A6D1DCB}" type="pres">
      <dgm:prSet presAssocID="{D921E04F-C0A3-4B59-B5E4-4B0FDF636E76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33703EE-6658-448C-AAC1-798999220F28}" type="pres">
      <dgm:prSet presAssocID="{D921E04F-C0A3-4B59-B5E4-4B0FDF636E76}" presName="dummyMaxCanvas" presStyleCnt="0">
        <dgm:presLayoutVars/>
      </dgm:prSet>
      <dgm:spPr/>
    </dgm:pt>
    <dgm:pt modelId="{46EE82F7-5051-4425-B423-14B9B7E47A17}" type="pres">
      <dgm:prSet presAssocID="{D921E04F-C0A3-4B59-B5E4-4B0FDF636E76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FDF1C3-0DC6-4EF3-B212-0C0B9DCC32D1}" type="pres">
      <dgm:prSet presAssocID="{D921E04F-C0A3-4B59-B5E4-4B0FDF636E76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39783E-603F-48CF-A49A-E8B6B72315B2}" type="pres">
      <dgm:prSet presAssocID="{D921E04F-C0A3-4B59-B5E4-4B0FDF636E76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0DF745-17E0-4F73-B5AD-7559CD3480BA}" type="pres">
      <dgm:prSet presAssocID="{D921E04F-C0A3-4B59-B5E4-4B0FDF636E76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2FA166-54A2-4EAC-B4A0-6D565901A8E6}" type="pres">
      <dgm:prSet presAssocID="{D921E04F-C0A3-4B59-B5E4-4B0FDF636E76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6A87F2-D51D-4D28-BD8A-C02CABCA868D}" type="pres">
      <dgm:prSet presAssocID="{D921E04F-C0A3-4B59-B5E4-4B0FDF636E76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37A1CE-4743-4B75-92B9-C6D266AE26F7}" type="pres">
      <dgm:prSet presAssocID="{D921E04F-C0A3-4B59-B5E4-4B0FDF636E76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A81593-8D4C-4735-8218-FA9F7A37DC75}" type="pres">
      <dgm:prSet presAssocID="{D921E04F-C0A3-4B59-B5E4-4B0FDF636E76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B283F2-7F87-4435-8865-D3E1A96E91C3}" type="pres">
      <dgm:prSet presAssocID="{D921E04F-C0A3-4B59-B5E4-4B0FDF636E76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7DBAEA-7202-4EE9-AD01-E99D169B26FA}" type="pres">
      <dgm:prSet presAssocID="{D921E04F-C0A3-4B59-B5E4-4B0FDF636E76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A1C43-1A5F-450A-957E-91E8769D15F2}" type="pres">
      <dgm:prSet presAssocID="{D921E04F-C0A3-4B59-B5E4-4B0FDF636E76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2A52A7-6B7D-477B-804F-184E865A78F5}" type="pres">
      <dgm:prSet presAssocID="{D921E04F-C0A3-4B59-B5E4-4B0FDF636E76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DCCBBF-171B-4354-B169-511D26B7A356}" type="pres">
      <dgm:prSet presAssocID="{D921E04F-C0A3-4B59-B5E4-4B0FDF636E76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88D605-F6DA-4C03-BC30-A80BDC116A91}" type="pres">
      <dgm:prSet presAssocID="{D921E04F-C0A3-4B59-B5E4-4B0FDF636E76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AF13D7-656D-4C5F-AFE2-600FD7D74546}" srcId="{D921E04F-C0A3-4B59-B5E4-4B0FDF636E76}" destId="{0EDDE3AD-3B81-4908-B78A-384DFC7AC09A}" srcOrd="1" destOrd="0" parTransId="{D464625A-503F-4514-AFD5-3199ED3E6592}" sibTransId="{AF4B4DBA-FA9C-4D24-BFE9-C378DCCCFC38}"/>
    <dgm:cxn modelId="{E4E187A5-6C9A-4251-A85D-63F893A0D08F}" type="presOf" srcId="{0EDDE3AD-3B81-4908-B78A-384DFC7AC09A}" destId="{1D2A1C43-1A5F-450A-957E-91E8769D15F2}" srcOrd="1" destOrd="0" presId="urn:microsoft.com/office/officeart/2005/8/layout/vProcess5"/>
    <dgm:cxn modelId="{C8BAF511-AA9B-4C59-B3C8-2D82FDA1AC13}" type="presOf" srcId="{F71F71A8-AF8B-4C36-94C3-A7284974F84B}" destId="{46EE82F7-5051-4425-B423-14B9B7E47A17}" srcOrd="0" destOrd="0" presId="urn:microsoft.com/office/officeart/2005/8/layout/vProcess5"/>
    <dgm:cxn modelId="{67E02EC4-6DF5-4BC7-A5D4-228A2227E861}" type="presOf" srcId="{F71F71A8-AF8B-4C36-94C3-A7284974F84B}" destId="{8C7DBAEA-7202-4EE9-AD01-E99D169B26FA}" srcOrd="1" destOrd="0" presId="urn:microsoft.com/office/officeart/2005/8/layout/vProcess5"/>
    <dgm:cxn modelId="{36CD9F19-2CA3-43EA-9692-CAE383F62A4B}" type="presOf" srcId="{259C9889-C2B3-41D3-A9EC-78AE249A2CA6}" destId="{A12A52A7-6B7D-477B-804F-184E865A78F5}" srcOrd="1" destOrd="0" presId="urn:microsoft.com/office/officeart/2005/8/layout/vProcess5"/>
    <dgm:cxn modelId="{1821194C-0384-46C0-881A-BF7F308E49A0}" type="presOf" srcId="{3D96098E-2294-4DAC-A0A6-F176AABD029C}" destId="{882FA166-54A2-4EAC-B4A0-6D565901A8E6}" srcOrd="0" destOrd="0" presId="urn:microsoft.com/office/officeart/2005/8/layout/vProcess5"/>
    <dgm:cxn modelId="{3ACDD54F-996E-44E3-B793-D0753E354049}" srcId="{D921E04F-C0A3-4B59-B5E4-4B0FDF636E76}" destId="{7841FBAB-3530-4D52-BA5B-4E468AE38281}" srcOrd="3" destOrd="0" parTransId="{906CE084-18AA-43B6-8751-542E75489F76}" sibTransId="{FFCFF72B-1E4E-4711-AE60-2474D404CEBA}"/>
    <dgm:cxn modelId="{25605736-2040-41A1-94DA-45E7E0140E19}" srcId="{D921E04F-C0A3-4B59-B5E4-4B0FDF636E76}" destId="{3D96098E-2294-4DAC-A0A6-F176AABD029C}" srcOrd="4" destOrd="0" parTransId="{8E0102A3-DE02-4EC2-9660-582042AC4D20}" sibTransId="{D212E8AD-B346-4891-9816-D84146FDA555}"/>
    <dgm:cxn modelId="{B0E754C2-59E9-4A8B-AA41-576943531A45}" type="presOf" srcId="{7841FBAB-3530-4D52-BA5B-4E468AE38281}" destId="{670DF745-17E0-4F73-B5AD-7559CD3480BA}" srcOrd="0" destOrd="0" presId="urn:microsoft.com/office/officeart/2005/8/layout/vProcess5"/>
    <dgm:cxn modelId="{FF53A1C9-A96B-4977-A039-A97C6DCE287F}" type="presOf" srcId="{D921E04F-C0A3-4B59-B5E4-4B0FDF636E76}" destId="{65D6198C-C24A-4182-995D-F1369A6D1DCB}" srcOrd="0" destOrd="0" presId="urn:microsoft.com/office/officeart/2005/8/layout/vProcess5"/>
    <dgm:cxn modelId="{1B051808-8D97-4858-9E32-5855613BD2D2}" type="presOf" srcId="{259C9889-C2B3-41D3-A9EC-78AE249A2CA6}" destId="{9839783E-603F-48CF-A49A-E8B6B72315B2}" srcOrd="0" destOrd="0" presId="urn:microsoft.com/office/officeart/2005/8/layout/vProcess5"/>
    <dgm:cxn modelId="{42A07E4C-680B-464A-BEA2-C06E73FECE9F}" type="presOf" srcId="{FFCFF72B-1E4E-4711-AE60-2474D404CEBA}" destId="{62B283F2-7F87-4435-8865-D3E1A96E91C3}" srcOrd="0" destOrd="0" presId="urn:microsoft.com/office/officeart/2005/8/layout/vProcess5"/>
    <dgm:cxn modelId="{E7B5C19E-AF9F-4EBA-A259-A05CAF0EB6C1}" type="presOf" srcId="{DD246A1A-CE14-430B-B357-54096765286D}" destId="{4BA81593-8D4C-4735-8218-FA9F7A37DC75}" srcOrd="0" destOrd="0" presId="urn:microsoft.com/office/officeart/2005/8/layout/vProcess5"/>
    <dgm:cxn modelId="{992FD1EA-0D72-4B25-9BDF-A8D878769D7F}" type="presOf" srcId="{AF4B4DBA-FA9C-4D24-BFE9-C378DCCCFC38}" destId="{9D37A1CE-4743-4B75-92B9-C6D266AE26F7}" srcOrd="0" destOrd="0" presId="urn:microsoft.com/office/officeart/2005/8/layout/vProcess5"/>
    <dgm:cxn modelId="{3DFFABBB-0A93-4CA2-8A99-E81620B1D0A9}" type="presOf" srcId="{7841FBAB-3530-4D52-BA5B-4E468AE38281}" destId="{77DCCBBF-171B-4354-B169-511D26B7A356}" srcOrd="1" destOrd="0" presId="urn:microsoft.com/office/officeart/2005/8/layout/vProcess5"/>
    <dgm:cxn modelId="{36EFD037-476F-48D1-847E-D952D87B1BA5}" srcId="{D921E04F-C0A3-4B59-B5E4-4B0FDF636E76}" destId="{F71F71A8-AF8B-4C36-94C3-A7284974F84B}" srcOrd="0" destOrd="0" parTransId="{4C8BB034-5584-4E78-B602-4BB99A6BD1F9}" sibTransId="{83F2336D-C4B1-4A6C-B600-602F7A389641}"/>
    <dgm:cxn modelId="{E80C0A0F-53C0-40E0-878A-F5AE332221E1}" srcId="{D921E04F-C0A3-4B59-B5E4-4B0FDF636E76}" destId="{259C9889-C2B3-41D3-A9EC-78AE249A2CA6}" srcOrd="2" destOrd="0" parTransId="{051ABB19-553C-42C4-A8C6-B73B0C3570BA}" sibTransId="{DD246A1A-CE14-430B-B357-54096765286D}"/>
    <dgm:cxn modelId="{B71B6B3C-AC9B-409D-9AF5-D50DF95BA51F}" type="presOf" srcId="{83F2336D-C4B1-4A6C-B600-602F7A389641}" destId="{846A87F2-D51D-4D28-BD8A-C02CABCA868D}" srcOrd="0" destOrd="0" presId="urn:microsoft.com/office/officeart/2005/8/layout/vProcess5"/>
    <dgm:cxn modelId="{07B06975-1231-4927-9E1D-2D350754F5D5}" type="presOf" srcId="{0EDDE3AD-3B81-4908-B78A-384DFC7AC09A}" destId="{9CFDF1C3-0DC6-4EF3-B212-0C0B9DCC32D1}" srcOrd="0" destOrd="0" presId="urn:microsoft.com/office/officeart/2005/8/layout/vProcess5"/>
    <dgm:cxn modelId="{B9100D6A-3C26-441A-97A6-0F2AE4B407E9}" srcId="{D921E04F-C0A3-4B59-B5E4-4B0FDF636E76}" destId="{251D099D-FFF5-4BB0-A7C7-FC50645E8524}" srcOrd="5" destOrd="0" parTransId="{58AE07DE-FE3A-47D0-95DF-780673F0E510}" sibTransId="{6789FA05-7521-4668-AD48-4E29170D38BF}"/>
    <dgm:cxn modelId="{B05827E5-EADA-490E-94F5-07AC576F2E09}" type="presOf" srcId="{3D96098E-2294-4DAC-A0A6-F176AABD029C}" destId="{D288D605-F6DA-4C03-BC30-A80BDC116A91}" srcOrd="1" destOrd="0" presId="urn:microsoft.com/office/officeart/2005/8/layout/vProcess5"/>
    <dgm:cxn modelId="{53AC9151-6AF2-4CDB-9088-D196A7A0072A}" type="presParOf" srcId="{65D6198C-C24A-4182-995D-F1369A6D1DCB}" destId="{F33703EE-6658-448C-AAC1-798999220F28}" srcOrd="0" destOrd="0" presId="urn:microsoft.com/office/officeart/2005/8/layout/vProcess5"/>
    <dgm:cxn modelId="{B7FD2B4B-84D8-4BDE-9EFD-F57D8C8D0D56}" type="presParOf" srcId="{65D6198C-C24A-4182-995D-F1369A6D1DCB}" destId="{46EE82F7-5051-4425-B423-14B9B7E47A17}" srcOrd="1" destOrd="0" presId="urn:microsoft.com/office/officeart/2005/8/layout/vProcess5"/>
    <dgm:cxn modelId="{CB9089D1-00E3-4388-B0DF-E35E04EDD007}" type="presParOf" srcId="{65D6198C-C24A-4182-995D-F1369A6D1DCB}" destId="{9CFDF1C3-0DC6-4EF3-B212-0C0B9DCC32D1}" srcOrd="2" destOrd="0" presId="urn:microsoft.com/office/officeart/2005/8/layout/vProcess5"/>
    <dgm:cxn modelId="{7E72F3DA-97EE-4E2C-A070-5B17726BDBA6}" type="presParOf" srcId="{65D6198C-C24A-4182-995D-F1369A6D1DCB}" destId="{9839783E-603F-48CF-A49A-E8B6B72315B2}" srcOrd="3" destOrd="0" presId="urn:microsoft.com/office/officeart/2005/8/layout/vProcess5"/>
    <dgm:cxn modelId="{8985880B-4C62-414E-9AAB-053F3EA599CC}" type="presParOf" srcId="{65D6198C-C24A-4182-995D-F1369A6D1DCB}" destId="{670DF745-17E0-4F73-B5AD-7559CD3480BA}" srcOrd="4" destOrd="0" presId="urn:microsoft.com/office/officeart/2005/8/layout/vProcess5"/>
    <dgm:cxn modelId="{005BA1F8-E524-4A12-B135-ADC09CA76B79}" type="presParOf" srcId="{65D6198C-C24A-4182-995D-F1369A6D1DCB}" destId="{882FA166-54A2-4EAC-B4A0-6D565901A8E6}" srcOrd="5" destOrd="0" presId="urn:microsoft.com/office/officeart/2005/8/layout/vProcess5"/>
    <dgm:cxn modelId="{7BAE307E-3238-4475-B9F0-8ABD2031891C}" type="presParOf" srcId="{65D6198C-C24A-4182-995D-F1369A6D1DCB}" destId="{846A87F2-D51D-4D28-BD8A-C02CABCA868D}" srcOrd="6" destOrd="0" presId="urn:microsoft.com/office/officeart/2005/8/layout/vProcess5"/>
    <dgm:cxn modelId="{0DF0D52E-BB0E-403E-ABEE-A484681EE305}" type="presParOf" srcId="{65D6198C-C24A-4182-995D-F1369A6D1DCB}" destId="{9D37A1CE-4743-4B75-92B9-C6D266AE26F7}" srcOrd="7" destOrd="0" presId="urn:microsoft.com/office/officeart/2005/8/layout/vProcess5"/>
    <dgm:cxn modelId="{91E90755-22CF-443C-8BF0-E3160C3985E8}" type="presParOf" srcId="{65D6198C-C24A-4182-995D-F1369A6D1DCB}" destId="{4BA81593-8D4C-4735-8218-FA9F7A37DC75}" srcOrd="8" destOrd="0" presId="urn:microsoft.com/office/officeart/2005/8/layout/vProcess5"/>
    <dgm:cxn modelId="{DD282B80-1552-4493-9A5D-537E6BA1A36D}" type="presParOf" srcId="{65D6198C-C24A-4182-995D-F1369A6D1DCB}" destId="{62B283F2-7F87-4435-8865-D3E1A96E91C3}" srcOrd="9" destOrd="0" presId="urn:microsoft.com/office/officeart/2005/8/layout/vProcess5"/>
    <dgm:cxn modelId="{313DB71E-4EAE-4FCF-BA6D-18E2AC7D124B}" type="presParOf" srcId="{65D6198C-C24A-4182-995D-F1369A6D1DCB}" destId="{8C7DBAEA-7202-4EE9-AD01-E99D169B26FA}" srcOrd="10" destOrd="0" presId="urn:microsoft.com/office/officeart/2005/8/layout/vProcess5"/>
    <dgm:cxn modelId="{BA068FB7-0B0F-4502-938D-B3842AC31400}" type="presParOf" srcId="{65D6198C-C24A-4182-995D-F1369A6D1DCB}" destId="{1D2A1C43-1A5F-450A-957E-91E8769D15F2}" srcOrd="11" destOrd="0" presId="urn:microsoft.com/office/officeart/2005/8/layout/vProcess5"/>
    <dgm:cxn modelId="{5AD18525-D3B6-4545-AA67-A3F7509859DA}" type="presParOf" srcId="{65D6198C-C24A-4182-995D-F1369A6D1DCB}" destId="{A12A52A7-6B7D-477B-804F-184E865A78F5}" srcOrd="12" destOrd="0" presId="urn:microsoft.com/office/officeart/2005/8/layout/vProcess5"/>
    <dgm:cxn modelId="{2B343DC9-FF70-40A8-83E9-45CCCB22AB7E}" type="presParOf" srcId="{65D6198C-C24A-4182-995D-F1369A6D1DCB}" destId="{77DCCBBF-171B-4354-B169-511D26B7A356}" srcOrd="13" destOrd="0" presId="urn:microsoft.com/office/officeart/2005/8/layout/vProcess5"/>
    <dgm:cxn modelId="{C7219997-13E8-4007-9DB4-67C487E8C9F3}" type="presParOf" srcId="{65D6198C-C24A-4182-995D-F1369A6D1DCB}" destId="{D288D605-F6DA-4C03-BC30-A80BDC116A9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33E4D5-08AC-4546-BF16-DA9881A0D37E}">
      <dsp:nvSpPr>
        <dsp:cNvPr id="0" name=""/>
        <dsp:cNvSpPr/>
      </dsp:nvSpPr>
      <dsp:spPr>
        <a:xfrm rot="5400000">
          <a:off x="5666521" y="-3066959"/>
          <a:ext cx="864929" cy="7219576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285750" lvl="1" indent="-285750" algn="l" defTabSz="2044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600" b="1" kern="1200" dirty="0" err="1" smtClean="0"/>
            <a:t>Xotira</a:t>
          </a:r>
          <a:r>
            <a:rPr lang="en-US" sz="4600" b="1" kern="1200" dirty="0" smtClean="0"/>
            <a:t> </a:t>
          </a:r>
          <a:r>
            <a:rPr lang="en-US" sz="4600" b="1" kern="1200" dirty="0" err="1" smtClean="0"/>
            <a:t>haqida</a:t>
          </a:r>
          <a:r>
            <a:rPr lang="en-US" sz="4600" b="1" kern="1200" dirty="0" smtClean="0"/>
            <a:t> </a:t>
          </a:r>
          <a:r>
            <a:rPr lang="en-US" sz="4600" b="1" kern="1200" dirty="0" err="1" smtClean="0"/>
            <a:t>tushuncha</a:t>
          </a:r>
          <a:r>
            <a:rPr lang="en-US" sz="4600" b="1" kern="1200" dirty="0" smtClean="0"/>
            <a:t> </a:t>
          </a:r>
          <a:endParaRPr lang="ru-RU" sz="4600" b="1" kern="1200" dirty="0"/>
        </a:p>
      </dsp:txBody>
      <dsp:txXfrm rot="-5400000">
        <a:off x="2489198" y="152586"/>
        <a:ext cx="7177354" cy="780485"/>
      </dsp:txXfrm>
    </dsp:sp>
    <dsp:sp modelId="{BFC03E4D-CDD9-431B-989E-3558EA45EF91}">
      <dsp:nvSpPr>
        <dsp:cNvPr id="0" name=""/>
        <dsp:cNvSpPr/>
      </dsp:nvSpPr>
      <dsp:spPr>
        <a:xfrm>
          <a:off x="1571814" y="2247"/>
          <a:ext cx="917382" cy="108116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1.</a:t>
          </a:r>
          <a:endParaRPr lang="ru-RU" sz="4500" kern="1200" dirty="0"/>
        </a:p>
      </dsp:txBody>
      <dsp:txXfrm>
        <a:off x="1616597" y="47030"/>
        <a:ext cx="827816" cy="991595"/>
      </dsp:txXfrm>
    </dsp:sp>
    <dsp:sp modelId="{0359457C-4D21-4C15-AC72-60402E21982B}">
      <dsp:nvSpPr>
        <dsp:cNvPr id="0" name=""/>
        <dsp:cNvSpPr/>
      </dsp:nvSpPr>
      <dsp:spPr>
        <a:xfrm rot="5400000">
          <a:off x="5666521" y="-1931739"/>
          <a:ext cx="864929" cy="721957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285750" lvl="1" indent="-285750" algn="l" defTabSz="2044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600" b="1" kern="1200" dirty="0" err="1" smtClean="0"/>
            <a:t>Xotira</a:t>
          </a:r>
          <a:r>
            <a:rPr lang="en-US" sz="4600" b="1" kern="1200" dirty="0" smtClean="0"/>
            <a:t> </a:t>
          </a:r>
          <a:r>
            <a:rPr lang="en-US" sz="4600" b="1" kern="1200" dirty="0" err="1" smtClean="0"/>
            <a:t>turlari</a:t>
          </a:r>
          <a:r>
            <a:rPr lang="en-US" sz="4600" b="1" kern="1200" dirty="0" smtClean="0"/>
            <a:t> </a:t>
          </a:r>
          <a:endParaRPr lang="ru-RU" sz="4600" b="1" kern="1200" dirty="0"/>
        </a:p>
      </dsp:txBody>
      <dsp:txXfrm rot="-5400000">
        <a:off x="2489198" y="1287806"/>
        <a:ext cx="7177354" cy="780485"/>
      </dsp:txXfrm>
    </dsp:sp>
    <dsp:sp modelId="{1DDD4D03-F996-444B-9ABD-2F5351DDC26E}">
      <dsp:nvSpPr>
        <dsp:cNvPr id="0" name=""/>
        <dsp:cNvSpPr/>
      </dsp:nvSpPr>
      <dsp:spPr>
        <a:xfrm>
          <a:off x="1571814" y="1137467"/>
          <a:ext cx="917382" cy="108116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2.</a:t>
          </a:r>
          <a:endParaRPr lang="ru-RU" sz="4500" kern="1200" dirty="0"/>
        </a:p>
      </dsp:txBody>
      <dsp:txXfrm>
        <a:off x="1616597" y="1182250"/>
        <a:ext cx="827816" cy="991595"/>
      </dsp:txXfrm>
    </dsp:sp>
    <dsp:sp modelId="{DFE9348A-727A-4983-841B-336482FD91A9}">
      <dsp:nvSpPr>
        <dsp:cNvPr id="0" name=""/>
        <dsp:cNvSpPr/>
      </dsp:nvSpPr>
      <dsp:spPr>
        <a:xfrm rot="5400000">
          <a:off x="5666521" y="-796519"/>
          <a:ext cx="864929" cy="7219576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285750" lvl="1" indent="-285750" algn="l" defTabSz="2044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600" b="1" kern="1200" dirty="0" err="1" smtClean="0"/>
            <a:t>Xotira</a:t>
          </a:r>
          <a:r>
            <a:rPr lang="en-US" sz="4600" b="1" kern="1200" dirty="0" smtClean="0"/>
            <a:t> </a:t>
          </a:r>
          <a:r>
            <a:rPr lang="en-US" sz="4600" b="1" kern="1200" dirty="0" err="1" smtClean="0"/>
            <a:t>tasavvurlari</a:t>
          </a:r>
          <a:r>
            <a:rPr lang="en-US" sz="4600" b="1" kern="1200" dirty="0" smtClean="0"/>
            <a:t> </a:t>
          </a:r>
          <a:endParaRPr lang="ru-RU" sz="4600" b="1" kern="1200" dirty="0"/>
        </a:p>
      </dsp:txBody>
      <dsp:txXfrm rot="-5400000">
        <a:off x="2489198" y="2423026"/>
        <a:ext cx="7177354" cy="780485"/>
      </dsp:txXfrm>
    </dsp:sp>
    <dsp:sp modelId="{A0BA3CA8-3969-40B4-8774-0B984589719B}">
      <dsp:nvSpPr>
        <dsp:cNvPr id="0" name=""/>
        <dsp:cNvSpPr/>
      </dsp:nvSpPr>
      <dsp:spPr>
        <a:xfrm>
          <a:off x="1571814" y="2272688"/>
          <a:ext cx="917382" cy="108116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3.</a:t>
          </a:r>
          <a:endParaRPr lang="ru-RU" sz="4500" kern="1200" dirty="0"/>
        </a:p>
      </dsp:txBody>
      <dsp:txXfrm>
        <a:off x="1616597" y="2317471"/>
        <a:ext cx="827816" cy="991595"/>
      </dsp:txXfrm>
    </dsp:sp>
    <dsp:sp modelId="{E375AE8D-C402-41F2-96C5-9695670C49AC}">
      <dsp:nvSpPr>
        <dsp:cNvPr id="0" name=""/>
        <dsp:cNvSpPr/>
      </dsp:nvSpPr>
      <dsp:spPr>
        <a:xfrm>
          <a:off x="1571814" y="3407908"/>
          <a:ext cx="917382" cy="108116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smtClean="0"/>
            <a:t>4.</a:t>
          </a:r>
          <a:endParaRPr lang="ru-RU" sz="4500" kern="1200" dirty="0"/>
        </a:p>
      </dsp:txBody>
      <dsp:txXfrm>
        <a:off x="1616597" y="3452691"/>
        <a:ext cx="827816" cy="9915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FE3617-B03E-4D07-A251-76076F4D505B}">
      <dsp:nvSpPr>
        <dsp:cNvPr id="0" name=""/>
        <dsp:cNvSpPr/>
      </dsp:nvSpPr>
      <dsp:spPr>
        <a:xfrm>
          <a:off x="5460960" y="1822273"/>
          <a:ext cx="3501601" cy="8332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7816"/>
              </a:lnTo>
              <a:lnTo>
                <a:pt x="3501601" y="567816"/>
              </a:lnTo>
              <a:lnTo>
                <a:pt x="3501601" y="833221"/>
              </a:lnTo>
            </a:path>
          </a:pathLst>
        </a:custGeom>
        <a:noFill/>
        <a:ln w="34925" cap="flat" cmpd="sng" algn="in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85942C-BD57-48AD-8F20-F29A9A70605E}">
      <dsp:nvSpPr>
        <dsp:cNvPr id="0" name=""/>
        <dsp:cNvSpPr/>
      </dsp:nvSpPr>
      <dsp:spPr>
        <a:xfrm>
          <a:off x="5415240" y="1822273"/>
          <a:ext cx="91440" cy="8332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33221"/>
              </a:lnTo>
            </a:path>
          </a:pathLst>
        </a:custGeom>
        <a:noFill/>
        <a:ln w="34925" cap="flat" cmpd="sng" algn="in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636F50-6FE7-4A39-B60A-A0432B719922}">
      <dsp:nvSpPr>
        <dsp:cNvPr id="0" name=""/>
        <dsp:cNvSpPr/>
      </dsp:nvSpPr>
      <dsp:spPr>
        <a:xfrm>
          <a:off x="1959359" y="1822273"/>
          <a:ext cx="3501601" cy="833221"/>
        </a:xfrm>
        <a:custGeom>
          <a:avLst/>
          <a:gdLst/>
          <a:ahLst/>
          <a:cxnLst/>
          <a:rect l="0" t="0" r="0" b="0"/>
          <a:pathLst>
            <a:path>
              <a:moveTo>
                <a:pt x="3501601" y="0"/>
              </a:moveTo>
              <a:lnTo>
                <a:pt x="3501601" y="567816"/>
              </a:lnTo>
              <a:lnTo>
                <a:pt x="0" y="567816"/>
              </a:lnTo>
              <a:lnTo>
                <a:pt x="0" y="833221"/>
              </a:lnTo>
            </a:path>
          </a:pathLst>
        </a:custGeom>
        <a:noFill/>
        <a:ln w="34925" cap="flat" cmpd="sng" algn="in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C5C5E9-0100-474F-80CE-07AEDBBAB87B}">
      <dsp:nvSpPr>
        <dsp:cNvPr id="0" name=""/>
        <dsp:cNvSpPr/>
      </dsp:nvSpPr>
      <dsp:spPr>
        <a:xfrm>
          <a:off x="3252703" y="3032"/>
          <a:ext cx="4416515" cy="18192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72AB5B8-CE3A-42A6-AB5F-AE83CE5E8E10}">
      <dsp:nvSpPr>
        <dsp:cNvPr id="0" name=""/>
        <dsp:cNvSpPr/>
      </dsp:nvSpPr>
      <dsp:spPr>
        <a:xfrm>
          <a:off x="3571030" y="305443"/>
          <a:ext cx="4416515" cy="18192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 </a:t>
          </a:r>
          <a:endParaRPr lang="ru-RU" sz="6500" kern="1200" dirty="0"/>
        </a:p>
      </dsp:txBody>
      <dsp:txXfrm>
        <a:off x="3624314" y="358727"/>
        <a:ext cx="4309947" cy="1712672"/>
      </dsp:txXfrm>
    </dsp:sp>
    <dsp:sp modelId="{5AFBF9D9-F915-404F-9727-A234A9A259E7}">
      <dsp:nvSpPr>
        <dsp:cNvPr id="0" name=""/>
        <dsp:cNvSpPr/>
      </dsp:nvSpPr>
      <dsp:spPr>
        <a:xfrm>
          <a:off x="526886" y="2655495"/>
          <a:ext cx="2864946" cy="18192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08C94CD-90FF-47F1-8069-6D444141274E}">
      <dsp:nvSpPr>
        <dsp:cNvPr id="0" name=""/>
        <dsp:cNvSpPr/>
      </dsp:nvSpPr>
      <dsp:spPr>
        <a:xfrm>
          <a:off x="845214" y="2957906"/>
          <a:ext cx="2864946" cy="18192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898498" y="3011190"/>
        <a:ext cx="2758378" cy="1712672"/>
      </dsp:txXfrm>
    </dsp:sp>
    <dsp:sp modelId="{65C53476-19DC-41AF-93D1-B47BD33EC56B}">
      <dsp:nvSpPr>
        <dsp:cNvPr id="0" name=""/>
        <dsp:cNvSpPr/>
      </dsp:nvSpPr>
      <dsp:spPr>
        <a:xfrm>
          <a:off x="4028487" y="2655495"/>
          <a:ext cx="2864946" cy="18192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F37C16C-85EE-4AA9-9596-DF73C6999CBD}">
      <dsp:nvSpPr>
        <dsp:cNvPr id="0" name=""/>
        <dsp:cNvSpPr/>
      </dsp:nvSpPr>
      <dsp:spPr>
        <a:xfrm>
          <a:off x="4346815" y="2957906"/>
          <a:ext cx="2864946" cy="18192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4400099" y="3011190"/>
        <a:ext cx="2758378" cy="1712672"/>
      </dsp:txXfrm>
    </dsp:sp>
    <dsp:sp modelId="{053AEE23-CA05-46AD-9EE3-CC92A38BD3F1}">
      <dsp:nvSpPr>
        <dsp:cNvPr id="0" name=""/>
        <dsp:cNvSpPr/>
      </dsp:nvSpPr>
      <dsp:spPr>
        <a:xfrm>
          <a:off x="7530088" y="2655495"/>
          <a:ext cx="2864946" cy="18192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D73AF92-FD05-473C-8EA7-C90C4DF157CF}">
      <dsp:nvSpPr>
        <dsp:cNvPr id="0" name=""/>
        <dsp:cNvSpPr/>
      </dsp:nvSpPr>
      <dsp:spPr>
        <a:xfrm>
          <a:off x="7848416" y="2957906"/>
          <a:ext cx="2864946" cy="18192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 </a:t>
          </a:r>
          <a:endParaRPr lang="ru-RU" sz="6500" kern="1200" dirty="0"/>
        </a:p>
      </dsp:txBody>
      <dsp:txXfrm>
        <a:off x="7901700" y="3011190"/>
        <a:ext cx="2758378" cy="17126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EE82F7-5051-4425-B423-14B9B7E47A17}">
      <dsp:nvSpPr>
        <dsp:cNvPr id="0" name=""/>
        <dsp:cNvSpPr/>
      </dsp:nvSpPr>
      <dsp:spPr>
        <a:xfrm>
          <a:off x="0" y="0"/>
          <a:ext cx="7103005" cy="94882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0" kern="1200" dirty="0" err="1" smtClean="0">
              <a:solidFill>
                <a:srgbClr val="002060"/>
              </a:solidFill>
            </a:rPr>
            <a:t>Sabab</a:t>
          </a:r>
          <a:r>
            <a:rPr lang="en-US" sz="3400" b="1" i="0" kern="1200" dirty="0" smtClean="0">
              <a:solidFill>
                <a:srgbClr val="002060"/>
              </a:solidFill>
            </a:rPr>
            <a:t> </a:t>
          </a:r>
          <a:r>
            <a:rPr lang="en-US" sz="3400" b="1" i="0" kern="1200" dirty="0" err="1" smtClean="0">
              <a:solidFill>
                <a:srgbClr val="002060"/>
              </a:solidFill>
            </a:rPr>
            <a:t>oqibat</a:t>
          </a:r>
          <a:r>
            <a:rPr lang="en-US" sz="3400" b="1" i="0" kern="1200" dirty="0" smtClean="0">
              <a:solidFill>
                <a:srgbClr val="002060"/>
              </a:solidFill>
            </a:rPr>
            <a:t> </a:t>
          </a:r>
          <a:r>
            <a:rPr lang="en-US" sz="3400" b="1" i="0" kern="1200" dirty="0" err="1" smtClean="0">
              <a:solidFill>
                <a:srgbClr val="002060"/>
              </a:solidFill>
            </a:rPr>
            <a:t>bog’lanish</a:t>
          </a:r>
          <a:r>
            <a:rPr lang="en-US" sz="3400" b="1" i="0" kern="1200" dirty="0" smtClean="0">
              <a:solidFill>
                <a:srgbClr val="002060"/>
              </a:solidFill>
            </a:rPr>
            <a:t>.</a:t>
          </a:r>
          <a:endParaRPr lang="ru-RU" sz="3400" kern="1200" dirty="0">
            <a:solidFill>
              <a:srgbClr val="002060"/>
            </a:solidFill>
          </a:endParaRPr>
        </a:p>
      </dsp:txBody>
      <dsp:txXfrm>
        <a:off x="27790" y="27790"/>
        <a:ext cx="5968137" cy="893244"/>
      </dsp:txXfrm>
    </dsp:sp>
    <dsp:sp modelId="{9CFDF1C3-0DC6-4EF3-B212-0C0B9DCC32D1}">
      <dsp:nvSpPr>
        <dsp:cNvPr id="0" name=""/>
        <dsp:cNvSpPr/>
      </dsp:nvSpPr>
      <dsp:spPr>
        <a:xfrm>
          <a:off x="530419" y="1080605"/>
          <a:ext cx="7103005" cy="94882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0" kern="1200" dirty="0" err="1" smtClean="0">
              <a:solidFill>
                <a:srgbClr val="002060"/>
              </a:solidFill>
            </a:rPr>
            <a:t>Bo’lak</a:t>
          </a:r>
          <a:r>
            <a:rPr lang="en-US" sz="3400" b="1" i="0" kern="1200" dirty="0" smtClean="0">
              <a:solidFill>
                <a:srgbClr val="002060"/>
              </a:solidFill>
            </a:rPr>
            <a:t> </a:t>
          </a:r>
          <a:r>
            <a:rPr lang="en-US" sz="3400" b="1" i="0" kern="1200" dirty="0" err="1" smtClean="0">
              <a:solidFill>
                <a:srgbClr val="002060"/>
              </a:solidFill>
            </a:rPr>
            <a:t>va</a:t>
          </a:r>
          <a:r>
            <a:rPr lang="en-US" sz="3400" b="1" i="0" kern="1200" dirty="0" smtClean="0">
              <a:solidFill>
                <a:srgbClr val="002060"/>
              </a:solidFill>
            </a:rPr>
            <a:t> </a:t>
          </a:r>
          <a:r>
            <a:rPr lang="en-US" sz="3400" b="1" i="0" kern="1200" dirty="0" err="1" smtClean="0">
              <a:solidFill>
                <a:srgbClr val="002060"/>
              </a:solidFill>
            </a:rPr>
            <a:t>yaxlit</a:t>
          </a:r>
          <a:r>
            <a:rPr lang="en-US" sz="3400" b="1" i="0" kern="1200" dirty="0" smtClean="0">
              <a:solidFill>
                <a:srgbClr val="002060"/>
              </a:solidFill>
            </a:rPr>
            <a:t> </a:t>
          </a:r>
          <a:r>
            <a:rPr lang="en-US" sz="3400" b="1" i="0" kern="1200" dirty="0" err="1" smtClean="0">
              <a:solidFill>
                <a:srgbClr val="002060"/>
              </a:solidFill>
            </a:rPr>
            <a:t>munosabati</a:t>
          </a:r>
          <a:r>
            <a:rPr lang="en-US" sz="3400" b="1" i="0" kern="1200" dirty="0" smtClean="0">
              <a:solidFill>
                <a:srgbClr val="002060"/>
              </a:solidFill>
            </a:rPr>
            <a:t>.</a:t>
          </a:r>
          <a:endParaRPr lang="ru-RU" sz="3400" kern="1200" dirty="0">
            <a:solidFill>
              <a:srgbClr val="002060"/>
            </a:solidFill>
          </a:endParaRPr>
        </a:p>
      </dsp:txBody>
      <dsp:txXfrm>
        <a:off x="558209" y="1108395"/>
        <a:ext cx="5900270" cy="893244"/>
      </dsp:txXfrm>
    </dsp:sp>
    <dsp:sp modelId="{9839783E-603F-48CF-A49A-E8B6B72315B2}">
      <dsp:nvSpPr>
        <dsp:cNvPr id="0" name=""/>
        <dsp:cNvSpPr/>
      </dsp:nvSpPr>
      <dsp:spPr>
        <a:xfrm>
          <a:off x="1060838" y="2161211"/>
          <a:ext cx="7103005" cy="94882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0" kern="1200" dirty="0" err="1" smtClean="0">
              <a:solidFill>
                <a:srgbClr val="002060"/>
              </a:solidFill>
            </a:rPr>
            <a:t>Qarama-qarshilik</a:t>
          </a:r>
          <a:r>
            <a:rPr lang="en-US" sz="3400" b="1" i="0" kern="1200" dirty="0" smtClean="0">
              <a:solidFill>
                <a:srgbClr val="002060"/>
              </a:solidFill>
            </a:rPr>
            <a:t> </a:t>
          </a:r>
          <a:r>
            <a:rPr lang="en-US" sz="3400" b="1" i="0" kern="1200" dirty="0" err="1" smtClean="0">
              <a:solidFill>
                <a:srgbClr val="002060"/>
              </a:solidFill>
            </a:rPr>
            <a:t>munosabati</a:t>
          </a:r>
          <a:r>
            <a:rPr lang="en-US" sz="3400" b="1" i="0" kern="1200" dirty="0" smtClean="0">
              <a:solidFill>
                <a:srgbClr val="002060"/>
              </a:solidFill>
            </a:rPr>
            <a:t>.</a:t>
          </a:r>
          <a:endParaRPr lang="ru-RU" sz="3400" kern="1200" dirty="0">
            <a:solidFill>
              <a:srgbClr val="002060"/>
            </a:solidFill>
          </a:endParaRPr>
        </a:p>
      </dsp:txBody>
      <dsp:txXfrm>
        <a:off x="1088628" y="2189001"/>
        <a:ext cx="5900270" cy="893244"/>
      </dsp:txXfrm>
    </dsp:sp>
    <dsp:sp modelId="{670DF745-17E0-4F73-B5AD-7559CD3480BA}">
      <dsp:nvSpPr>
        <dsp:cNvPr id="0" name=""/>
        <dsp:cNvSpPr/>
      </dsp:nvSpPr>
      <dsp:spPr>
        <a:xfrm>
          <a:off x="1591257" y="3241816"/>
          <a:ext cx="7103005" cy="94882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0" kern="1200" dirty="0" err="1" smtClean="0">
              <a:solidFill>
                <a:srgbClr val="002060"/>
              </a:solidFill>
            </a:rPr>
            <a:t>Inkor</a:t>
          </a:r>
          <a:r>
            <a:rPr lang="en-US" sz="3400" b="1" i="0" kern="1200" dirty="0" smtClean="0">
              <a:solidFill>
                <a:srgbClr val="002060"/>
              </a:solidFill>
            </a:rPr>
            <a:t> </a:t>
          </a:r>
          <a:r>
            <a:rPr lang="en-US" sz="3400" b="1" i="0" kern="1200" dirty="0" err="1" smtClean="0">
              <a:solidFill>
                <a:srgbClr val="002060"/>
              </a:solidFill>
            </a:rPr>
            <a:t>etish</a:t>
          </a:r>
          <a:r>
            <a:rPr lang="en-US" sz="3400" b="1" i="0" kern="1200" dirty="0" smtClean="0">
              <a:solidFill>
                <a:srgbClr val="002060"/>
              </a:solidFill>
            </a:rPr>
            <a:t> </a:t>
          </a:r>
          <a:r>
            <a:rPr lang="en-US" sz="3400" b="1" i="0" kern="1200" dirty="0" err="1" smtClean="0">
              <a:solidFill>
                <a:srgbClr val="002060"/>
              </a:solidFill>
            </a:rPr>
            <a:t>holati</a:t>
          </a:r>
          <a:r>
            <a:rPr lang="en-US" sz="3400" b="1" i="0" kern="1200" dirty="0" smtClean="0">
              <a:solidFill>
                <a:srgbClr val="002060"/>
              </a:solidFill>
            </a:rPr>
            <a:t>.</a:t>
          </a:r>
          <a:endParaRPr lang="ru-RU" sz="3400" kern="1200" dirty="0">
            <a:solidFill>
              <a:srgbClr val="002060"/>
            </a:solidFill>
          </a:endParaRPr>
        </a:p>
      </dsp:txBody>
      <dsp:txXfrm>
        <a:off x="1619047" y="3269606"/>
        <a:ext cx="5900270" cy="893244"/>
      </dsp:txXfrm>
    </dsp:sp>
    <dsp:sp modelId="{882FA166-54A2-4EAC-B4A0-6D565901A8E6}">
      <dsp:nvSpPr>
        <dsp:cNvPr id="0" name=""/>
        <dsp:cNvSpPr/>
      </dsp:nvSpPr>
      <dsp:spPr>
        <a:xfrm>
          <a:off x="2121676" y="4322422"/>
          <a:ext cx="7103005" cy="94882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0" kern="1200" dirty="0" err="1" smtClean="0">
              <a:solidFill>
                <a:srgbClr val="002060"/>
              </a:solidFill>
            </a:rPr>
            <a:t>Adekvat</a:t>
          </a:r>
          <a:r>
            <a:rPr lang="en-US" sz="3400" b="1" i="0" kern="1200" dirty="0" smtClean="0">
              <a:solidFill>
                <a:srgbClr val="002060"/>
              </a:solidFill>
            </a:rPr>
            <a:t> </a:t>
          </a:r>
          <a:r>
            <a:rPr lang="en-US" sz="3400" b="1" i="0" kern="1200" dirty="0" err="1" smtClean="0">
              <a:solidFill>
                <a:srgbClr val="002060"/>
              </a:solidFill>
            </a:rPr>
            <a:t>yoki</a:t>
          </a:r>
          <a:r>
            <a:rPr lang="en-US" sz="3400" b="1" i="0" kern="1200" dirty="0" smtClean="0">
              <a:solidFill>
                <a:srgbClr val="002060"/>
              </a:solidFill>
            </a:rPr>
            <a:t> </a:t>
          </a:r>
          <a:r>
            <a:rPr lang="en-US" sz="3400" b="1" i="0" kern="1200" dirty="0" err="1" smtClean="0">
              <a:solidFill>
                <a:srgbClr val="002060"/>
              </a:solidFill>
            </a:rPr>
            <a:t>aniqlik</a:t>
          </a:r>
          <a:r>
            <a:rPr lang="en-US" sz="3400" b="1" i="0" kern="1200" dirty="0" smtClean="0">
              <a:solidFill>
                <a:srgbClr val="002060"/>
              </a:solidFill>
            </a:rPr>
            <a:t>.</a:t>
          </a:r>
          <a:endParaRPr lang="ru-RU" sz="3400" kern="1200" dirty="0">
            <a:solidFill>
              <a:srgbClr val="002060"/>
            </a:solidFill>
          </a:endParaRPr>
        </a:p>
      </dsp:txBody>
      <dsp:txXfrm>
        <a:off x="2149466" y="4350212"/>
        <a:ext cx="5900270" cy="893244"/>
      </dsp:txXfrm>
    </dsp:sp>
    <dsp:sp modelId="{846A87F2-D51D-4D28-BD8A-C02CABCA868D}">
      <dsp:nvSpPr>
        <dsp:cNvPr id="0" name=""/>
        <dsp:cNvSpPr/>
      </dsp:nvSpPr>
      <dsp:spPr>
        <a:xfrm>
          <a:off x="6486269" y="693168"/>
          <a:ext cx="616735" cy="61673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6625034" y="693168"/>
        <a:ext cx="339205" cy="464093"/>
      </dsp:txXfrm>
    </dsp:sp>
    <dsp:sp modelId="{9D37A1CE-4743-4B75-92B9-C6D266AE26F7}">
      <dsp:nvSpPr>
        <dsp:cNvPr id="0" name=""/>
        <dsp:cNvSpPr/>
      </dsp:nvSpPr>
      <dsp:spPr>
        <a:xfrm>
          <a:off x="7016688" y="1773774"/>
          <a:ext cx="616735" cy="616735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7155453" y="1773774"/>
        <a:ext cx="339205" cy="464093"/>
      </dsp:txXfrm>
    </dsp:sp>
    <dsp:sp modelId="{4BA81593-8D4C-4735-8218-FA9F7A37DC75}">
      <dsp:nvSpPr>
        <dsp:cNvPr id="0" name=""/>
        <dsp:cNvSpPr/>
      </dsp:nvSpPr>
      <dsp:spPr>
        <a:xfrm>
          <a:off x="7547107" y="2838566"/>
          <a:ext cx="616735" cy="61673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7685872" y="2838566"/>
        <a:ext cx="339205" cy="464093"/>
      </dsp:txXfrm>
    </dsp:sp>
    <dsp:sp modelId="{62B283F2-7F87-4435-8865-D3E1A96E91C3}">
      <dsp:nvSpPr>
        <dsp:cNvPr id="0" name=""/>
        <dsp:cNvSpPr/>
      </dsp:nvSpPr>
      <dsp:spPr>
        <a:xfrm>
          <a:off x="8077526" y="3929714"/>
          <a:ext cx="616735" cy="61673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8216291" y="3929714"/>
        <a:ext cx="339205" cy="4640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4/6/2020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55332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742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4/6/2020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4223388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178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871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637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27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4/6/2020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08613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4/6/2020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61318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046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461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4/6/2020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84981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5706" y="305831"/>
            <a:ext cx="6794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dobe Caslon Pro Bold" panose="0205070206050A020403" pitchFamily="18" charset="0"/>
                <a:cs typeface="Aharoni" panose="02010803020104030203" pitchFamily="2" charset="-79"/>
              </a:rPr>
              <a:t>MAVZU: </a:t>
            </a:r>
            <a:r>
              <a:rPr lang="en-US" sz="35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dobe Caslon Pro Bold" panose="0205070206050A020403" pitchFamily="18" charset="0"/>
                <a:cs typeface="Aharoni" panose="02010803020104030203" pitchFamily="2" charset="-79"/>
              </a:rPr>
              <a:t>  </a:t>
            </a:r>
            <a:r>
              <a:rPr lang="en-US" sz="72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dobe Caslon Pro Bold" panose="0205070206050A020403" pitchFamily="18" charset="0"/>
                <a:cs typeface="Aharoni" panose="02010803020104030203" pitchFamily="2" charset="-79"/>
              </a:rPr>
              <a:t>Xotira</a:t>
            </a:r>
            <a:endParaRPr lang="ru-RU" sz="72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haroni" panose="02010803020104030203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02547" y="1264114"/>
            <a:ext cx="11657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dventure" panose="02000503020000020003" pitchFamily="2" charset="0"/>
                <a:cs typeface="Aharoni" panose="02010803020104030203" pitchFamily="2" charset="-79"/>
              </a:rPr>
              <a:t>Reja</a:t>
            </a:r>
            <a:r>
              <a:rPr 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dventure" panose="02000503020000020003" pitchFamily="2" charset="0"/>
                <a:cs typeface="Aharoni" panose="02010803020104030203" pitchFamily="2" charset="-79"/>
              </a:rPr>
              <a:t>:</a:t>
            </a:r>
            <a:endParaRPr lang="ru-RU" sz="4000" dirty="0">
              <a:latin typeface="Adventure" panose="02000503020000020003" pitchFamily="2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912086294"/>
              </p:ext>
            </p:extLst>
          </p:nvPr>
        </p:nvGraphicFramePr>
        <p:xfrm>
          <a:off x="-375025" y="2097741"/>
          <a:ext cx="11280589" cy="4491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6" name="Группа 15"/>
          <p:cNvGrpSpPr/>
          <p:nvPr/>
        </p:nvGrpSpPr>
        <p:grpSpPr>
          <a:xfrm>
            <a:off x="2115072" y="5591817"/>
            <a:ext cx="7219576" cy="864929"/>
            <a:chOff x="2489198" y="2380804"/>
            <a:chExt cx="7219576" cy="864929"/>
          </a:xfrm>
        </p:grpSpPr>
        <p:sp>
          <p:nvSpPr>
            <p:cNvPr id="17" name="Прямоугольник с двумя скругленными соседними углами 16"/>
            <p:cNvSpPr/>
            <p:nvPr/>
          </p:nvSpPr>
          <p:spPr>
            <a:xfrm rot="5400000">
              <a:off x="5666521" y="-796519"/>
              <a:ext cx="864929" cy="7219576"/>
            </a:xfrm>
            <a:prstGeom prst="round2SameRect">
              <a:avLst/>
            </a:prstGeom>
          </p:spPr>
          <p:style>
            <a:lnRef idx="2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Прямоугольник 17"/>
            <p:cNvSpPr/>
            <p:nvPr/>
          </p:nvSpPr>
          <p:spPr>
            <a:xfrm>
              <a:off x="2489198" y="2423026"/>
              <a:ext cx="7177354" cy="7804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5260" tIns="87630" rIns="175260" bIns="87630" numCol="1" spcCol="1270" anchor="ctr" anchorCtr="0">
              <a:noAutofit/>
            </a:bodyPr>
            <a:lstStyle/>
            <a:p>
              <a:r>
                <a:rPr lang="en-US" sz="3700" b="1" dirty="0" err="1"/>
                <a:t>Xotira</a:t>
              </a:r>
              <a:r>
                <a:rPr lang="en-US" sz="3700" b="1" dirty="0"/>
                <a:t> </a:t>
              </a:r>
              <a:r>
                <a:rPr lang="en-US" sz="3700" b="1" dirty="0" err="1"/>
                <a:t>borasidagi</a:t>
              </a:r>
              <a:r>
                <a:rPr lang="en-US" sz="3700" b="1" dirty="0"/>
                <a:t> </a:t>
              </a:r>
              <a:r>
                <a:rPr lang="en-US" sz="3700" b="1" dirty="0" err="1"/>
                <a:t>nazariyalar</a:t>
              </a:r>
              <a:endParaRPr lang="ru-RU" sz="37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852519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981635" y="957292"/>
            <a:ext cx="10434918" cy="5715001"/>
          </a:xfrm>
          <a:prstGeom prst="roundRect">
            <a:avLst>
              <a:gd name="adj" fmla="val 3062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biz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boshdan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kechirgan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ishlarimizni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yodda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ulami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dir. Biz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bilamiz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kun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sayin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bilimlarimiz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boyib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g’oyaviy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yo’nalishi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o’rin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egallaydi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ta'sirida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Kishi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voqea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hodisalami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Aksincha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kishi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yomon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qoldiriladi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unutib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o’rinda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borasidagi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ta'riflarga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qaytsak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ko’pgina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ta'riflanadi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"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Indvidning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tajribasida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38363" y="157073"/>
            <a:ext cx="75152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dobe Caslon Pro Bold" panose="0205070206050A020403" pitchFamily="18" charset="0"/>
                <a:cs typeface="Aharoni" panose="02010803020104030203" pitchFamily="2" charset="-79"/>
              </a:rPr>
              <a:t>Xotira</a:t>
            </a:r>
            <a:r>
              <a:rPr lang="en-US" sz="4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dobe Caslon Pro Bold" panose="0205070206050A020403" pitchFamily="18" charset="0"/>
                <a:cs typeface="Aharoni" panose="02010803020104030203" pitchFamily="2" charset="-79"/>
              </a:rPr>
              <a:t> </a:t>
            </a:r>
            <a:r>
              <a:rPr lang="en-US" sz="4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dobe Caslon Pro Bold" panose="0205070206050A020403" pitchFamily="18" charset="0"/>
                <a:cs typeface="Aharoni" panose="02010803020104030203" pitchFamily="2" charset="-79"/>
              </a:rPr>
              <a:t>haqida</a:t>
            </a:r>
            <a:r>
              <a:rPr lang="en-US" sz="4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dobe Caslon Pro Bold" panose="0205070206050A020403" pitchFamily="18" charset="0"/>
                <a:cs typeface="Aharoni" panose="02010803020104030203" pitchFamily="2" charset="-79"/>
              </a:rPr>
              <a:t> </a:t>
            </a:r>
            <a:r>
              <a:rPr lang="en-US" sz="4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dobe Caslon Pro Bold" panose="0205070206050A020403" pitchFamily="18" charset="0"/>
                <a:cs typeface="Aharoni" panose="02010803020104030203" pitchFamily="2" charset="-79"/>
              </a:rPr>
              <a:t>tushuncha</a:t>
            </a:r>
            <a:endParaRPr lang="ru-RU" sz="4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44012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9321" y="0"/>
            <a:ext cx="9944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Xotiraning</a:t>
            </a:r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4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nerv-fiziologik</a:t>
            </a:r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4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asoslari</a:t>
            </a:r>
            <a:endParaRPr lang="ru-RU" sz="4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cs typeface="Aharoni" panose="02010803020104030203" pitchFamily="2" charset="-79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1450" y="973781"/>
            <a:ext cx="11815763" cy="5684194"/>
          </a:xfrm>
          <a:prstGeom prst="roundRect">
            <a:avLst>
              <a:gd name="adj" fmla="val 7367"/>
            </a:avLst>
          </a:prstGeom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egiluvchan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ya'ni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o’zgaruvchanlik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qo’zqatuvchilar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go’yo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egiluvchaniik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xotirasining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faoliyatga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to’g’ridan-to’g’ri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o’rab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borliqni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biluvchi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to’xtovsiz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egiluvchaniik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Miya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egiluvchanligi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vaqtincha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samarasining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susayishi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toliqishiga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Dam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olgandan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tiklanadi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egiluvchanligi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susayadi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keksa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gaplaridan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adashib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gapirganlari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sedan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o’sha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takrorlayveradilar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Miya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egiluvchanligining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po’stlog’ida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muvaqqat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davomli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saqlanishi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ulaming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jonlantirilishi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Muvaqqat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aloqalari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assosiasiyalarni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mexanizmdir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98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3636" t="9926" r="29778" b="5331"/>
          <a:stretch/>
        </p:blipFill>
        <p:spPr>
          <a:xfrm>
            <a:off x="7444955" y="349623"/>
            <a:ext cx="4626021" cy="6024282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7956059" y="6078070"/>
            <a:ext cx="3603812" cy="59166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I.I.PAVLOV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62852" y="1310704"/>
            <a:ext cx="670784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Muvaqqat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bog’lanishlari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yozadi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I. P. Pavlov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hayvonot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olamida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bizning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o'zimizda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b o ’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ladigan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hodisadir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psixik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hatndir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turli-tuman</a:t>
            </a:r>
            <a:r>
              <a:rPr lang="en-US" sz="26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harakat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taassurot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’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Imasa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harflar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so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zla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’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rtasida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ladigan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bog’lanishlar-ki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bog’lanishlamipsixologlar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assosiasiyaiar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ataydilar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62852" y="332622"/>
            <a:ext cx="6331324" cy="4975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I.I.PAVLOV NAZARIYASI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123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37752742"/>
              </p:ext>
            </p:extLst>
          </p:nvPr>
        </p:nvGraphicFramePr>
        <p:xfrm>
          <a:off x="835209" y="1513044"/>
          <a:ext cx="11240249" cy="47801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781735" y="165510"/>
            <a:ext cx="9601200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qilinayotgan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narsalardan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obrazlar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assosiasiyalaming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kelishidan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iboratdir</a:t>
            </a: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66129" y="2043953"/>
            <a:ext cx="38324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xotirasidagi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assosiasiyalar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turga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ajratiladi</a:t>
            </a:r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81735" y="4998944"/>
            <a:ext cx="25860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2">
                    <a:lumMod val="10000"/>
                  </a:schemeClr>
                </a:solidFill>
                <a:latin typeface="Adobe Caslon Pro Bold" panose="0205070206050A020403" pitchFamily="18" charset="0"/>
                <a:cs typeface="Aharoni" panose="02010803020104030203" pitchFamily="2" charset="-79"/>
              </a:rPr>
              <a:t>yondoshlik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Adobe Caslon Pro Bold" panose="0205070206050A020403" pitchFamily="18" charset="0"/>
                <a:cs typeface="Aharoni" panose="02010803020104030203" pitchFamily="2" charset="-79"/>
              </a:rPr>
              <a:t> </a:t>
            </a:r>
            <a:r>
              <a:rPr lang="en-US" sz="2800" b="1" dirty="0" err="1" smtClean="0">
                <a:solidFill>
                  <a:schemeClr val="bg2">
                    <a:lumMod val="10000"/>
                  </a:schemeClr>
                </a:solidFill>
                <a:latin typeface="Adobe Caslon Pro Bold" panose="0205070206050A020403" pitchFamily="18" charset="0"/>
                <a:cs typeface="Aharoni" panose="02010803020104030203" pitchFamily="2" charset="-79"/>
              </a:rPr>
              <a:t>assosiasiyasi</a:t>
            </a:r>
            <a:endParaRPr lang="ru-RU" sz="2800" dirty="0">
              <a:solidFill>
                <a:schemeClr val="bg2">
                  <a:lumMod val="1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89315" y="4893309"/>
            <a:ext cx="25860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2">
                    <a:lumMod val="10000"/>
                  </a:schemeClr>
                </a:solidFill>
                <a:latin typeface="Adobe Caslon Pro Bold" panose="0205070206050A020403" pitchFamily="18" charset="0"/>
              </a:rPr>
              <a:t>o’xshashlik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Adobe Caslon Pro Bold" panose="0205070206050A020403" pitchFamily="18" charset="0"/>
              </a:rPr>
              <a:t> </a:t>
            </a:r>
            <a:r>
              <a:rPr lang="en-US" sz="2800" b="1" dirty="0" err="1" smtClean="0">
                <a:solidFill>
                  <a:schemeClr val="bg2">
                    <a:lumMod val="10000"/>
                  </a:schemeClr>
                </a:solidFill>
                <a:latin typeface="Adobe Caslon Pro Bold" panose="0205070206050A020403" pitchFamily="18" charset="0"/>
              </a:rPr>
              <a:t>assosiasiyasi</a:t>
            </a:r>
            <a:endParaRPr lang="ru-RU" sz="2800" dirty="0">
              <a:solidFill>
                <a:schemeClr val="bg2">
                  <a:lumMod val="1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96895" y="4893308"/>
            <a:ext cx="268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Adobe Caslon Pro Bold" panose="0205070206050A020403" pitchFamily="18" charset="0"/>
              </a:rPr>
              <a:t>Qarama-qarshilik</a:t>
            </a:r>
            <a:r>
              <a:rPr lang="en-US" sz="2800" b="1" dirty="0" smtClean="0">
                <a:latin typeface="Adobe Caslon Pro Bold" panose="0205070206050A020403" pitchFamily="18" charset="0"/>
              </a:rPr>
              <a:t> </a:t>
            </a:r>
            <a:r>
              <a:rPr lang="en-US" sz="2800" b="1" dirty="0" err="1" smtClean="0">
                <a:latin typeface="Adobe Caslon Pro Bold" panose="0205070206050A020403" pitchFamily="18" charset="0"/>
              </a:rPr>
              <a:t>assosiasiyasi</a:t>
            </a:r>
            <a:endParaRPr lang="ru-RU" sz="2800" dirty="0"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68989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4017" y="1892455"/>
            <a:ext cx="112690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Yondoshlik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assosiasiyasining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fazoviy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yotadi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Boshqacha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aytganda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yondoshlik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assosiasiyasi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hodisalami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ketma-ket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qilishdan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66097" y="253596"/>
            <a:ext cx="10732496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5400" b="1" dirty="0" err="1" smtClean="0"/>
              <a:t>Assosiasiyalar</a:t>
            </a:r>
            <a:r>
              <a:rPr lang="en-US" sz="5400" b="1" dirty="0" smtClean="0"/>
              <a:t> </a:t>
            </a:r>
            <a:r>
              <a:rPr lang="en-US" sz="5400" b="1" dirty="0" err="1" smtClean="0"/>
              <a:t>ta’rifi</a:t>
            </a:r>
            <a:endParaRPr lang="ru-RU" sz="5400" dirty="0"/>
          </a:p>
        </p:txBody>
      </p:sp>
      <p:sp>
        <p:nvSpPr>
          <p:cNvPr id="6" name="Стрелка вправо с вырезом 5"/>
          <p:cNvSpPr/>
          <p:nvPr/>
        </p:nvSpPr>
        <p:spPr>
          <a:xfrm>
            <a:off x="714773" y="1982567"/>
            <a:ext cx="618186" cy="412123"/>
          </a:xfrm>
          <a:prstGeom prst="notchedRightArrow">
            <a:avLst>
              <a:gd name="adj1" fmla="val 56250"/>
              <a:gd name="adj2" fmla="val 96875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с вырезом 6"/>
          <p:cNvSpPr/>
          <p:nvPr/>
        </p:nvSpPr>
        <p:spPr>
          <a:xfrm>
            <a:off x="714773" y="3503451"/>
            <a:ext cx="618186" cy="412123"/>
          </a:xfrm>
          <a:prstGeom prst="notchedRightArrow">
            <a:avLst>
              <a:gd name="adj1" fmla="val 56250"/>
              <a:gd name="adj2" fmla="val 96875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с вырезом 7"/>
          <p:cNvSpPr/>
          <p:nvPr/>
        </p:nvSpPr>
        <p:spPr>
          <a:xfrm>
            <a:off x="757004" y="5105575"/>
            <a:ext cx="618186" cy="412123"/>
          </a:xfrm>
          <a:prstGeom prst="notchedRightArrow">
            <a:avLst>
              <a:gd name="adj1" fmla="val 56250"/>
              <a:gd name="adj2" fmla="val 96875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023866" y="3462676"/>
            <a:ext cx="112690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qilinayotgan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o’xshashlik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o’xshashlik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assosiasiyasi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44017" y="5032898"/>
            <a:ext cx="112690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qilinayotgan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qilinayotgan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qarama-qarshilik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assosiasiyasi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264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8" grpId="0" animBg="1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81735" y="165510"/>
            <a:ext cx="9601200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 TURLARI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35424" y="1317812"/>
            <a:ext cx="10730752" cy="5271247"/>
          </a:xfrm>
          <a:prstGeom prst="roundRect">
            <a:avLst>
              <a:gd name="adj" fmla="val 3833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sohalarida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qatnashishi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holaflari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shart-sharoitlari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xilma-xil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ko’rinishga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egadirlar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xotiiani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ajratishda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tavsifnomasi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esga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unutish</a:t>
            </a:r>
            <a:r>
              <a:rPr lang="en-US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singari</a:t>
            </a:r>
            <a:r>
              <a:rPr lang="en-US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jarayonlami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oshiruvchi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bog’liqligi</a:t>
            </a:r>
            <a:r>
              <a:rPr lang="en-US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o’rinda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ta'kidlash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joizki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darsliklarda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turiari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turlicha</a:t>
            </a:r>
            <a:r>
              <a:rPr lang="en-US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klassifikasiya</a:t>
            </a:r>
            <a:r>
              <a:rPr lang="en-US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3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A.V. </a:t>
            </a:r>
            <a:r>
              <a:rPr lang="en-US" sz="2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Petrovskiy</a:t>
            </a:r>
            <a:r>
              <a:rPr 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tahriri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darsligida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klassifikasiya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uchraydi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Faoliyatda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ko'proq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sezilib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turadigan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psixik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faollikning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xususiyatiga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emosional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Faoliyatning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maqsadlariga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ixtiyorsiz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ixtiyoriy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muddatiga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operativ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31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898" t="22243" r="8178" b="9559"/>
          <a:stretch/>
        </p:blipFill>
        <p:spPr>
          <a:xfrm>
            <a:off x="914399" y="322729"/>
            <a:ext cx="11096650" cy="61990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3048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81735" y="165510"/>
            <a:ext cx="9601200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 XOTIRASI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35424" y="1317812"/>
            <a:ext cx="10730752" cy="5271247"/>
          </a:xfrm>
          <a:prstGeom prst="roundRect">
            <a:avLst>
              <a:gd name="adj" fmla="val 3833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faollikning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ko’rinishlarini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ustunlik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qilishida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hissiyot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aqlzakovat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ko’rinishlari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mavjuddir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Ana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faollik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harakatiarda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ulaming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mahsulotlarida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ifodasini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harakatlarda,hissiy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kechinmalarda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tuyg'ularda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obrazlarda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timsollarda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mulohazalarda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teziigi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sur'ati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izchilligi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boshqalami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mustahamlash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g’oyat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iboratki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qatorda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amaliv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toptirishning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bo’lmaganda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gal ’’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boshlabM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Figurali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sakrash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gimnastika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chopish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xatti-harakatiar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gimnastika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shug’ullanish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taqozo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601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81735" y="165510"/>
            <a:ext cx="9601200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His-</a:t>
            </a:r>
            <a:r>
              <a:rPr lang="en-US" sz="4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tuyg’u</a:t>
            </a:r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hissiyot</a:t>
            </a:r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xotirasi</a:t>
            </a:r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абличка 4"/>
          <p:cNvSpPr/>
          <p:nvPr/>
        </p:nvSpPr>
        <p:spPr>
          <a:xfrm>
            <a:off x="1163169" y="1559859"/>
            <a:ext cx="10710583" cy="4975412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Bu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kechinmaiar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ehtiyojlarimiz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qiziqishlarimiz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qondirilayotganligidan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atrofimizdagi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hodisalaming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xususiyatiga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munosabatimiz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oshirilayotganligidan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doimo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xabar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berib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rurish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imkoniyatiga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kishining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faoliyatida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Voqelikdagi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hodisalardan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o’z-o’zimizga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munosabatlarimizdan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chiqadigan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yoqimli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yoqimsiz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kechinmalami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esga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tushirishdan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Boshimizdan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kechirgan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xotiramizda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saqlanib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harakatga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undovchi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o’tmishda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kechinmalarga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harakatlardan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saqlanib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qoluvchi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signal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tarzida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	</a:t>
            </a:r>
            <a:r>
              <a:rPr lang="en-US" sz="2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51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1" r="21794"/>
          <a:stretch/>
        </p:blipFill>
        <p:spPr>
          <a:xfrm>
            <a:off x="6468036" y="484094"/>
            <a:ext cx="5553635" cy="6199094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114301" y="152063"/>
            <a:ext cx="6326841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OBRAZLI XOTIRA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4301" y="1168213"/>
            <a:ext cx="6232711" cy="5622551"/>
          </a:xfrm>
          <a:prstGeom prst="roundRect">
            <a:avLst>
              <a:gd name="adj" fmla="val 3833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tasawurlar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manzaralari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tovushlar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ta'mlar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ranglar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turidir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yaqqol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mazmunni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binobarin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hodisalaming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obrazlarini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ulaming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bog’Ianishlarini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ongda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zaruriyat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tug’ilganida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esga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tushirishdan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uyidagilardan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Izchil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obrazlar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sensor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xotiraning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ko’rinishi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izchil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obrazlardan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iboratdir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Izchil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obrazlaming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bo'lish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hodisasi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tuziladi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agar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sub’ektga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qo’zg’atuvchi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yuboriIsa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10-15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sekund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yorqin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qizil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kvadratga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etilsa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so’ng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tekshiruvchi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oldidan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kvadrat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Isa, u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qizil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kvadrat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o’mida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izini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ko’rishda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02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878" y="107577"/>
            <a:ext cx="5336118" cy="6508376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289113" y="107577"/>
            <a:ext cx="6326841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Eydetik</a:t>
            </a:r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obrazlar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3584" y="1844532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 err="1">
                <a:solidFill>
                  <a:srgbClr val="000000"/>
                </a:solidFill>
              </a:rPr>
              <a:t>Rus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psixologiyasida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eydetik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obrazlaming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namoyon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bo’lish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</a:rPr>
              <a:t>hodisasi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A.R</a:t>
            </a:r>
            <a:r>
              <a:rPr lang="en-US" sz="2400" b="1" dirty="0" smtClean="0">
                <a:solidFill>
                  <a:srgbClr val="FF0000"/>
                </a:solidFill>
              </a:rPr>
              <a:t>.</a:t>
            </a:r>
            <a:r>
              <a:rPr lang="uz-Cyrl-UZ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Luriya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tomonidan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ko’p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yillar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davomida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</a:rPr>
              <a:t>o’rganilgan</a:t>
            </a:r>
            <a:r>
              <a:rPr lang="uz-Cyrl-UZ" sz="2400" b="1" dirty="0" smtClean="0">
                <a:solidFill>
                  <a:srgbClr val="000000"/>
                </a:solidFill>
              </a:rPr>
              <a:t>             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va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shunga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ko’ra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</a:rPr>
              <a:t>eydetik</a:t>
            </a:r>
            <a:r>
              <a:rPr lang="uz-Cyrl-UZ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</a:rPr>
              <a:t>xotiraning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>
                <a:solidFill>
                  <a:srgbClr val="000000"/>
                </a:solidFill>
              </a:rPr>
              <a:t>individual </a:t>
            </a:r>
            <a:r>
              <a:rPr lang="en-US" sz="2400" b="1" dirty="0" err="1">
                <a:solidFill>
                  <a:srgbClr val="000000"/>
                </a:solidFill>
              </a:rPr>
              <a:t>tipologik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xususiyatlari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chuqur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ta'riflab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berilgan</a:t>
            </a:r>
            <a:r>
              <a:rPr lang="en-US" sz="2400" b="1" dirty="0">
                <a:solidFill>
                  <a:srgbClr val="000000"/>
                </a:solidFill>
              </a:rPr>
              <a:t>. </a:t>
            </a:r>
            <a:r>
              <a:rPr lang="en-US" sz="2400" b="1" dirty="0" err="1" smtClean="0">
                <a:solidFill>
                  <a:srgbClr val="000000"/>
                </a:solidFill>
              </a:rPr>
              <a:t>Eydetik</a:t>
            </a:r>
            <a:r>
              <a:rPr lang="uz-Cyrl-UZ" sz="2400" dirty="0" smtClean="0">
                <a:solidFill>
                  <a:srgbClr val="000000"/>
                </a:solidFill>
              </a:rPr>
              <a:t> </a:t>
            </a:r>
            <a:r>
              <a:rPr lang="en-US" sz="2400" b="1" dirty="0" err="1"/>
              <a:t>obrazlar</a:t>
            </a:r>
            <a:r>
              <a:rPr lang="en-US" sz="2400" b="1" dirty="0"/>
              <a:t> </a:t>
            </a:r>
            <a:r>
              <a:rPr lang="en-US" sz="2400" b="1" dirty="0" err="1"/>
              <a:t>harakatianish</a:t>
            </a:r>
            <a:r>
              <a:rPr lang="en-US" sz="2400" b="1" dirty="0"/>
              <a:t> </a:t>
            </a:r>
            <a:r>
              <a:rPr lang="en-US" sz="2400" b="1" dirty="0" err="1"/>
              <a:t>xususiyatiga</a:t>
            </a:r>
            <a:r>
              <a:rPr lang="en-US" sz="2400" b="1" dirty="0"/>
              <a:t> </a:t>
            </a:r>
            <a:r>
              <a:rPr lang="en-US" sz="2400" b="1" dirty="0" err="1"/>
              <a:t>ega</a:t>
            </a:r>
            <a:r>
              <a:rPr lang="en-US" sz="2400" b="1" dirty="0"/>
              <a:t> </a:t>
            </a:r>
            <a:r>
              <a:rPr lang="en-US" sz="2400" b="1" dirty="0" err="1"/>
              <a:t>bo’lib</a:t>
            </a:r>
            <a:r>
              <a:rPr lang="en-US" sz="2400" b="1" dirty="0"/>
              <a:t>, </a:t>
            </a:r>
            <a:r>
              <a:rPr lang="en-US" sz="2400" b="1" dirty="0" err="1"/>
              <a:t>sub’ektlaming</a:t>
            </a:r>
            <a:r>
              <a:rPr lang="en-US" sz="2400" b="1" dirty="0"/>
              <a:t> </a:t>
            </a:r>
            <a:r>
              <a:rPr lang="en-US" sz="2400" b="1" dirty="0" err="1"/>
              <a:t>oldiga</a:t>
            </a:r>
            <a:r>
              <a:rPr lang="en-US" sz="2400" b="1" dirty="0"/>
              <a:t> </a:t>
            </a:r>
            <a:r>
              <a:rPr lang="en-US" sz="2400" b="1" dirty="0" err="1"/>
              <a:t>qo’yilgan</a:t>
            </a:r>
            <a:r>
              <a:rPr lang="en-US" sz="2400" b="1" dirty="0"/>
              <a:t> </a:t>
            </a:r>
            <a:r>
              <a:rPr lang="en-US" sz="2400" b="1" dirty="0" err="1" smtClean="0"/>
              <a:t>vazifa</a:t>
            </a:r>
            <a:r>
              <a:rPr lang="uz-Cyrl-UZ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/>
              <a:t>uning</a:t>
            </a:r>
            <a:r>
              <a:rPr lang="en-US" sz="2400" b="1" dirty="0"/>
              <a:t> </a:t>
            </a:r>
            <a:r>
              <a:rPr lang="en-US" sz="2400" b="1" dirty="0" err="1"/>
              <a:t>tasawurlari</a:t>
            </a:r>
            <a:r>
              <a:rPr lang="en-US" sz="2400" b="1" dirty="0"/>
              <a:t> </a:t>
            </a:r>
            <a:r>
              <a:rPr lang="en-US" sz="2400" b="1" dirty="0" err="1"/>
              <a:t>ta’siri</a:t>
            </a:r>
            <a:r>
              <a:rPr lang="en-US" sz="2400" b="1" dirty="0"/>
              <a:t> </a:t>
            </a:r>
            <a:r>
              <a:rPr lang="en-US" sz="2400" b="1" dirty="0" err="1"/>
              <a:t>ostida</a:t>
            </a:r>
            <a:r>
              <a:rPr lang="en-US" sz="2400" b="1" dirty="0"/>
              <a:t> </a:t>
            </a:r>
            <a:r>
              <a:rPr lang="en-US" sz="2400" b="1" dirty="0" err="1"/>
              <a:t>o’zgartirish</a:t>
            </a:r>
            <a:r>
              <a:rPr lang="en-US" sz="2400" b="1" dirty="0"/>
              <a:t> </a:t>
            </a:r>
            <a:r>
              <a:rPr lang="en-US" sz="2400" b="1" dirty="0" err="1"/>
              <a:t>mumkin</a:t>
            </a:r>
            <a:r>
              <a:rPr lang="en-US" sz="2400" b="1" dirty="0"/>
              <a:t>.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956059" y="6078070"/>
            <a:ext cx="3603812" cy="59166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R. LURIYA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6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81735" y="165510"/>
            <a:ext cx="9601200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SO’Z-MANTIQ XOTIRASI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35424" y="1317812"/>
            <a:ext cx="10730752" cy="5271247"/>
          </a:xfrm>
          <a:prstGeom prst="roundRect">
            <a:avLst>
              <a:gd name="adj" fmla="val 3833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So’z-mantiq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mulohazalar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hukm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chiqarishlar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ifodalanganligi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ulami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o’zlashtiriJayotgan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materiallaming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ma'nosini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izohlash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talqin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ulami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so’zma-so’z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ifodalanishini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bo’iishi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xabar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material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jihatidan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ishlanmasa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so’zmaso’z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o’zlashtirish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bo’lmasdan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aksincha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So’z-mantiq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kelishida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signal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qatorda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insongagina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hayvonlarga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taalluqli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his-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tuyg’u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xotiralardan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ham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b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232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53889" y="121024"/>
            <a:ext cx="10697135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XOTIRA JARAYONLARI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41801" t="46140" r="41250" b="21140"/>
          <a:stretch/>
        </p:blipFill>
        <p:spPr>
          <a:xfrm>
            <a:off x="7463119" y="1331259"/>
            <a:ext cx="4572000" cy="4962291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880783" y="1083386"/>
            <a:ext cx="6407523" cy="161947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rgbClr val="002060"/>
                </a:solidFill>
              </a:rPr>
              <a:t>Xotira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faoliyati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esda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qoldirishdan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boshlanadi</a:t>
            </a:r>
            <a:r>
              <a:rPr lang="en-US" b="1" dirty="0">
                <a:solidFill>
                  <a:srgbClr val="002060"/>
                </a:solidFill>
              </a:rPr>
              <a:t>. </a:t>
            </a:r>
            <a:r>
              <a:rPr lang="en-US" b="1" dirty="0" err="1">
                <a:solidFill>
                  <a:srgbClr val="002060"/>
                </a:solidFill>
              </a:rPr>
              <a:t>Esda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qoldirish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idrok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qilingan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narsa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va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hodisalami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miya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po’stida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iz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hosil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qilishdir</a:t>
            </a:r>
            <a:r>
              <a:rPr lang="en-US" b="1" dirty="0">
                <a:solidFill>
                  <a:srgbClr val="002060"/>
                </a:solidFill>
              </a:rPr>
              <a:t>. </a:t>
            </a:r>
            <a:r>
              <a:rPr lang="en-US" b="1" dirty="0" err="1">
                <a:solidFill>
                  <a:srgbClr val="002060"/>
                </a:solidFill>
              </a:rPr>
              <a:t>Uning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fiziologik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asosi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miya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po’stida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muvaqqat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nerv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bog’lanishining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vujudga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kelishidir</a:t>
            </a:r>
            <a:r>
              <a:rPr lang="en-US" b="1" dirty="0">
                <a:solidFill>
                  <a:srgbClr val="002060"/>
                </a:solidFill>
              </a:rPr>
              <a:t>. </a:t>
            </a:r>
            <a:r>
              <a:rPr lang="en-US" b="1" dirty="0" err="1">
                <a:solidFill>
                  <a:srgbClr val="002060"/>
                </a:solidFill>
              </a:rPr>
              <a:t>Esda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qoldirish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o’zining</a:t>
            </a:r>
            <a:r>
              <a:rPr lang="en-US" dirty="0">
                <a:solidFill>
                  <a:srgbClr val="002060"/>
                </a:solidFill>
              </a:rPr>
              <a:t/>
            </a:r>
            <a:br>
              <a:rPr lang="en-US" dirty="0">
                <a:solidFill>
                  <a:srgbClr val="002060"/>
                </a:solidFill>
              </a:rPr>
            </a:br>
            <a:r>
              <a:rPr lang="en-US" b="1" dirty="0" err="1">
                <a:solidFill>
                  <a:srgbClr val="002060"/>
                </a:solidFill>
              </a:rPr>
              <a:t>faolligi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jihatidan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ikkiga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bo’linadi</a:t>
            </a:r>
            <a:r>
              <a:rPr lang="en-US" b="1" dirty="0" smtClean="0">
                <a:solidFill>
                  <a:srgbClr val="002060"/>
                </a:solidFill>
              </a:rPr>
              <a:t>: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2474259" y="2756647"/>
            <a:ext cx="1492623" cy="228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141695" y="2756647"/>
            <a:ext cx="1304364" cy="2151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134471" y="3065929"/>
            <a:ext cx="3455894" cy="3697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>
                <a:solidFill>
                  <a:schemeClr val="bg1"/>
                </a:solidFill>
              </a:rPr>
              <a:t>a) </a:t>
            </a:r>
            <a:r>
              <a:rPr lang="en-US" b="1" i="1" dirty="0" err="1" smtClean="0">
                <a:solidFill>
                  <a:schemeClr val="bg1"/>
                </a:solidFill>
              </a:rPr>
              <a:t>ixtiyoriy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esda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qoldirish</a:t>
            </a:r>
            <a:r>
              <a:rPr lang="en-US" b="1" i="1" dirty="0" smtClean="0">
                <a:solidFill>
                  <a:schemeClr val="bg1"/>
                </a:solidFill>
              </a:rPr>
              <a:t>; </a:t>
            </a:r>
          </a:p>
          <a:p>
            <a:r>
              <a:rPr lang="en-US" b="1" dirty="0" err="1">
                <a:solidFill>
                  <a:schemeClr val="bg1"/>
                </a:solidFill>
              </a:rPr>
              <a:t>Ixtiyorsiz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esda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qoldirishda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oldindan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maqsad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quyilmaydi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>
                <a:solidFill>
                  <a:schemeClr val="bg1"/>
                </a:solidFill>
              </a:rPr>
              <a:t>mavzu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tanlanmaydi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b="1" dirty="0" err="1">
                <a:solidFill>
                  <a:schemeClr val="bg1"/>
                </a:solidFill>
              </a:rPr>
              <a:t>va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iroda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kuchi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sarfianmaydi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r>
              <a:rPr lang="en-US" b="1" dirty="0" err="1">
                <a:solidFill>
                  <a:schemeClr val="bg1"/>
                </a:solidFill>
              </a:rPr>
              <a:t>O’zining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go’zalligi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>
                <a:solidFill>
                  <a:schemeClr val="bg1"/>
                </a:solidFill>
              </a:rPr>
              <a:t>hissiy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ta’sirchanligi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>
                <a:solidFill>
                  <a:schemeClr val="bg1"/>
                </a:solidFill>
              </a:rPr>
              <a:t>hajmi</a:t>
            </a:r>
            <a:r>
              <a:rPr lang="en-US" b="1" dirty="0">
                <a:solidFill>
                  <a:schemeClr val="bg1"/>
                </a:solidFill>
              </a:rPr>
              <a:t>,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b="1" dirty="0" err="1">
                <a:solidFill>
                  <a:schemeClr val="bg1"/>
                </a:solidFill>
              </a:rPr>
              <a:t>harakatchanligi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>
                <a:solidFill>
                  <a:schemeClr val="bg1"/>
                </a:solidFill>
              </a:rPr>
              <a:t>teziigi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>
                <a:solidFill>
                  <a:schemeClr val="bg1"/>
                </a:solidFill>
              </a:rPr>
              <a:t>shakli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boshqa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xossalari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bilan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farq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qiladigan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narsa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va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b="1" dirty="0" err="1">
                <a:solidFill>
                  <a:schemeClr val="bg1"/>
                </a:solidFill>
              </a:rPr>
              <a:t>hodisalar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ixtiyorsiz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esda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qoladi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832412" y="3065929"/>
            <a:ext cx="3455894" cy="3697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/>
              <a:t>b) </a:t>
            </a:r>
            <a:r>
              <a:rPr lang="en-US" b="1" i="1" dirty="0" err="1"/>
              <a:t>ixtiyorsiz</a:t>
            </a:r>
            <a:r>
              <a:rPr lang="en-US" b="1" i="1" dirty="0"/>
              <a:t> </a:t>
            </a:r>
            <a:r>
              <a:rPr lang="en-US" b="1" i="1" dirty="0" err="1"/>
              <a:t>esda</a:t>
            </a:r>
            <a:r>
              <a:rPr lang="en-US" b="1" i="1" dirty="0"/>
              <a:t> </a:t>
            </a:r>
            <a:r>
              <a:rPr lang="en-US" b="1" i="1" dirty="0" err="1"/>
              <a:t>qoldirish</a:t>
            </a:r>
            <a:r>
              <a:rPr lang="en-US" b="1" i="1" dirty="0" smtClean="0"/>
              <a:t>.</a:t>
            </a:r>
          </a:p>
          <a:p>
            <a:r>
              <a:rPr lang="en-US" b="1" dirty="0" err="1"/>
              <a:t>Ixtiyorsiz</a:t>
            </a:r>
            <a:r>
              <a:rPr lang="en-US" b="1" dirty="0"/>
              <a:t> </a:t>
            </a:r>
            <a:r>
              <a:rPr lang="en-US" b="1" dirty="0" err="1"/>
              <a:t>esda</a:t>
            </a:r>
            <a:r>
              <a:rPr lang="en-US" b="1" dirty="0"/>
              <a:t> </a:t>
            </a:r>
            <a:r>
              <a:rPr lang="en-US" b="1" dirty="0" err="1"/>
              <a:t>qoldirish</a:t>
            </a:r>
            <a:r>
              <a:rPr lang="en-US" b="1" dirty="0"/>
              <a:t> </a:t>
            </a:r>
            <a:r>
              <a:rPr lang="en-US" b="1" dirty="0" err="1"/>
              <a:t>inson</a:t>
            </a:r>
            <a:r>
              <a:rPr lang="en-US" b="1" dirty="0"/>
              <a:t> </a:t>
            </a:r>
            <a:r>
              <a:rPr lang="en-US" b="1" dirty="0" err="1"/>
              <a:t>hayotida</a:t>
            </a:r>
            <a:r>
              <a:rPr lang="en-US" b="1" dirty="0"/>
              <a:t> </a:t>
            </a:r>
            <a:r>
              <a:rPr lang="en-US" b="1" dirty="0" err="1"/>
              <a:t>katta</a:t>
            </a:r>
            <a:r>
              <a:rPr lang="en-US" b="1" dirty="0"/>
              <a:t> </a:t>
            </a:r>
            <a:r>
              <a:rPr lang="en-US" b="1" dirty="0" err="1"/>
              <a:t>ahamiyatga</a:t>
            </a:r>
            <a:r>
              <a:rPr lang="en-US" b="1" dirty="0"/>
              <a:t> </a:t>
            </a:r>
            <a:r>
              <a:rPr lang="en-US" b="1" dirty="0" err="1"/>
              <a:t>ega</a:t>
            </a:r>
            <a:r>
              <a:rPr lang="en-US" b="1" dirty="0"/>
              <a:t> </a:t>
            </a:r>
            <a:r>
              <a:rPr lang="en-US" b="1" dirty="0" err="1"/>
              <a:t>bo’lib</a:t>
            </a:r>
            <a:r>
              <a:rPr lang="en-US" b="1" dirty="0"/>
              <a:t>, </a:t>
            </a:r>
            <a:r>
              <a:rPr lang="en-US" b="1" dirty="0" err="1" smtClean="0"/>
              <a:t>undan</a:t>
            </a:r>
            <a:r>
              <a:rPr lang="en-US" b="1" dirty="0" smtClean="0"/>
              <a:t> </a:t>
            </a:r>
            <a:r>
              <a:rPr lang="en-US" b="1" dirty="0" err="1" smtClean="0"/>
              <a:t>ortiqcha</a:t>
            </a:r>
            <a:r>
              <a:rPr lang="en-US" b="1" dirty="0" smtClean="0"/>
              <a:t> </a:t>
            </a:r>
            <a:r>
              <a:rPr lang="en-US" b="1" dirty="0" err="1"/>
              <a:t>harakat</a:t>
            </a:r>
            <a:r>
              <a:rPr lang="en-US" b="1" dirty="0"/>
              <a:t> </a:t>
            </a:r>
            <a:r>
              <a:rPr lang="en-US" b="1" dirty="0" err="1"/>
              <a:t>talab</a:t>
            </a:r>
            <a:r>
              <a:rPr lang="en-US" b="1" dirty="0"/>
              <a:t> </a:t>
            </a:r>
            <a:r>
              <a:rPr lang="en-US" b="1" dirty="0" err="1"/>
              <a:t>qilmagan</a:t>
            </a:r>
            <a:r>
              <a:rPr lang="en-US" b="1" dirty="0"/>
              <a:t> </a:t>
            </a:r>
            <a:r>
              <a:rPr lang="en-US" b="1" dirty="0" err="1"/>
              <a:t>holda</a:t>
            </a:r>
            <a:r>
              <a:rPr lang="en-US" b="1" dirty="0"/>
              <a:t> </a:t>
            </a:r>
            <a:r>
              <a:rPr lang="en-US" b="1" dirty="0" err="1"/>
              <a:t>hayotiy</a:t>
            </a:r>
            <a:r>
              <a:rPr lang="en-US" b="1" dirty="0"/>
              <a:t> </a:t>
            </a:r>
            <a:r>
              <a:rPr lang="en-US" b="1" dirty="0" err="1"/>
              <a:t>tajribalami</a:t>
            </a:r>
            <a:r>
              <a:rPr lang="en-US" b="1" dirty="0"/>
              <a:t> </a:t>
            </a:r>
            <a:r>
              <a:rPr lang="en-US" b="1" dirty="0" err="1"/>
              <a:t>kengaytiradi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boyitadi</a:t>
            </a:r>
            <a:r>
              <a:rPr lang="en-US" b="1" dirty="0" smtClean="0"/>
              <a:t>. </a:t>
            </a:r>
            <a:r>
              <a:rPr lang="en-US" b="1" dirty="0" err="1" smtClean="0"/>
              <a:t>Biroq</a:t>
            </a:r>
            <a:r>
              <a:rPr lang="en-US" b="1" dirty="0" smtClean="0"/>
              <a:t> </a:t>
            </a:r>
            <a:r>
              <a:rPr lang="en-US" b="1" dirty="0" err="1"/>
              <a:t>ixtiyorsiz</a:t>
            </a:r>
            <a:r>
              <a:rPr lang="en-US" b="1" dirty="0"/>
              <a:t> </a:t>
            </a:r>
            <a:r>
              <a:rPr lang="en-US" b="1" dirty="0" err="1"/>
              <a:t>esda</a:t>
            </a:r>
            <a:r>
              <a:rPr lang="en-US" b="1" dirty="0"/>
              <a:t> </a:t>
            </a:r>
            <a:r>
              <a:rPr lang="en-US" b="1" dirty="0" err="1"/>
              <a:t>qoldirish</a:t>
            </a:r>
            <a:r>
              <a:rPr lang="en-US" b="1" dirty="0"/>
              <a:t> </a:t>
            </a:r>
            <a:r>
              <a:rPr lang="en-US" b="1" dirty="0" err="1"/>
              <a:t>tez</a:t>
            </a:r>
            <a:r>
              <a:rPr lang="en-US" b="1" dirty="0"/>
              <a:t> </a:t>
            </a:r>
            <a:r>
              <a:rPr lang="en-US" b="1" dirty="0" err="1"/>
              <a:t>bo’lsa</a:t>
            </a:r>
            <a:r>
              <a:rPr lang="en-US" b="1" dirty="0"/>
              <a:t> ham </a:t>
            </a:r>
            <a:r>
              <a:rPr lang="en-US" b="1" dirty="0" err="1"/>
              <a:t>ko’pincha</a:t>
            </a:r>
            <a:r>
              <a:rPr lang="en-US" b="1" dirty="0"/>
              <a:t> </a:t>
            </a:r>
            <a:r>
              <a:rPr lang="en-US" b="1" dirty="0" err="1"/>
              <a:t>noaniq</a:t>
            </a:r>
            <a:r>
              <a:rPr lang="en-US" b="1" dirty="0"/>
              <a:t> </a:t>
            </a:r>
            <a:r>
              <a:rPr lang="en-US" b="1" dirty="0" err="1"/>
              <a:t>bo’ladi</a:t>
            </a:r>
            <a:r>
              <a:rPr lang="en-US" b="1" dirty="0"/>
              <a:t>,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b="1" dirty="0" err="1" smtClean="0"/>
              <a:t>esda</a:t>
            </a:r>
            <a:r>
              <a:rPr lang="en-US" b="1" dirty="0" smtClean="0"/>
              <a:t> </a:t>
            </a:r>
            <a:r>
              <a:rPr lang="en-US" b="1" dirty="0" err="1" smtClean="0"/>
              <a:t>olib</a:t>
            </a:r>
            <a:r>
              <a:rPr lang="en-US" b="1" dirty="0" smtClean="0"/>
              <a:t> </a:t>
            </a:r>
            <a:r>
              <a:rPr lang="en-US" b="1" dirty="0" err="1"/>
              <a:t>qolingan</a:t>
            </a:r>
            <a:r>
              <a:rPr lang="en-US" b="1" dirty="0"/>
              <a:t> </a:t>
            </a:r>
            <a:r>
              <a:rPr lang="en-US" b="1" dirty="0" err="1"/>
              <a:t>narsa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hodisalar</a:t>
            </a:r>
            <a:r>
              <a:rPr lang="en-US" b="1" dirty="0"/>
              <a:t> </a:t>
            </a:r>
            <a:r>
              <a:rPr lang="en-US" b="1" dirty="0" err="1"/>
              <a:t>keyinchalik</a:t>
            </a:r>
            <a:r>
              <a:rPr lang="en-US" b="1" dirty="0"/>
              <a:t> </a:t>
            </a:r>
            <a:r>
              <a:rPr lang="en-US" b="1" dirty="0" err="1"/>
              <a:t>yanglish</a:t>
            </a:r>
            <a:r>
              <a:rPr lang="en-US" b="1" dirty="0"/>
              <a:t> </a:t>
            </a:r>
            <a:r>
              <a:rPr lang="en-US" b="1" dirty="0" err="1"/>
              <a:t>esga</a:t>
            </a:r>
            <a:r>
              <a:rPr lang="en-US" b="1" dirty="0"/>
              <a:t> </a:t>
            </a:r>
            <a:r>
              <a:rPr lang="en-US" b="1" dirty="0" err="1"/>
              <a:t>tushiriladi</a:t>
            </a:r>
            <a:r>
              <a:rPr lang="en-US" b="1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3238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9" r="9838"/>
          <a:stretch/>
        </p:blipFill>
        <p:spPr>
          <a:xfrm>
            <a:off x="107577" y="173690"/>
            <a:ext cx="4995996" cy="61867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47860" y="1453061"/>
            <a:ext cx="67414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qolishga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yo’nalish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berilmay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qolinishi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kishining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jadal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Ixtiyorsiz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irodaviy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sarflash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hisobiga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A.A.Smirnov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ma'noli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qolislming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yengil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ko’chishi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ulaming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emasligini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ta’kidlab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tushunib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olmagan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go’yo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ma'nosi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yashirinib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yotgandek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qiladilar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ma'nosining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noma'lumligi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bilishga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intilish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izlashga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talabchanlikni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uyg’otadi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ma’nosiz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so’zlami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sharoitiga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turmushda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puxtaroq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qolinadi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20552" y="159121"/>
            <a:ext cx="6768768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Ixtiyorsiz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esda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olib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</a:rPr>
              <a:t>qolish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03669" y="6199096"/>
            <a:ext cx="3603812" cy="59166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A. SMIRNOV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448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2" r="4962"/>
          <a:stretch/>
        </p:blipFill>
        <p:spPr>
          <a:xfrm>
            <a:off x="7403651" y="176426"/>
            <a:ext cx="4591126" cy="6076456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161365" y="1264023"/>
            <a:ext cx="7032811" cy="5351930"/>
          </a:xfrm>
          <a:prstGeom prst="roundRect">
            <a:avLst>
              <a:gd name="adj" fmla="val 43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Nemis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Vilyam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Shtem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(1871-1938)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fikricha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ma’nosiga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o’zlashtirishga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egallash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miqdordir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mulohaza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haqiqatdan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Meymon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ulg’ayishi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ma’no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samara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ma'noga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bilimlami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o’xshash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to’plangan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boy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xrestomatiyalarida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’z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930609" y="6145308"/>
            <a:ext cx="3603812" cy="59166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V. SHTEM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9232" y="122637"/>
            <a:ext cx="6780474" cy="83210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Vilyam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Shtem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80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60562223"/>
              </p:ext>
            </p:extLst>
          </p:nvPr>
        </p:nvGraphicFramePr>
        <p:xfrm>
          <a:off x="1546412" y="1398493"/>
          <a:ext cx="9224682" cy="52712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907677" y="174811"/>
            <a:ext cx="10697135" cy="106231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assosiasiyalaming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bog'lanishlari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sur'atini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binoan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282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21977" y="132227"/>
            <a:ext cx="10717306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/>
              <a:t>Xotiradagi</a:t>
            </a:r>
            <a:r>
              <a:rPr lang="en-US" sz="4400" b="1" dirty="0"/>
              <a:t> individual </a:t>
            </a:r>
            <a:r>
              <a:rPr lang="en-US" sz="4400" b="1" dirty="0" err="1" smtClean="0"/>
              <a:t>farqlar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66482" y="1506071"/>
            <a:ext cx="11134165" cy="2998694"/>
          </a:xfrm>
          <a:prstGeom prst="roundRect">
            <a:avLst>
              <a:gd name="adj" fmla="val 43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/>
              <a:t>	</a:t>
            </a:r>
            <a:r>
              <a:rPr lang="en-US" sz="2400" b="1" dirty="0" err="1" smtClean="0"/>
              <a:t>Xotira</a:t>
            </a:r>
            <a:r>
              <a:rPr lang="en-US" sz="2400" b="1" dirty="0" smtClean="0"/>
              <a:t> </a:t>
            </a:r>
            <a:r>
              <a:rPr lang="en-US" sz="2400" b="1" dirty="0" err="1"/>
              <a:t>jarayonlaridagi</a:t>
            </a:r>
            <a:r>
              <a:rPr lang="en-US" sz="2400" b="1" dirty="0"/>
              <a:t> individual </a:t>
            </a:r>
            <a:r>
              <a:rPr lang="en-US" sz="2400" b="1" dirty="0" err="1"/>
              <a:t>farqlar</a:t>
            </a:r>
            <a:r>
              <a:rPr lang="en-US" sz="2400" b="1" dirty="0"/>
              <a:t> </a:t>
            </a:r>
            <a:r>
              <a:rPr lang="en-US" sz="2400" b="1" dirty="0" err="1"/>
              <a:t>esda</a:t>
            </a:r>
            <a:r>
              <a:rPr lang="en-US" sz="2400" b="1" dirty="0"/>
              <a:t> </a:t>
            </a:r>
            <a:r>
              <a:rPr lang="en-US" sz="2400" b="1" dirty="0" err="1"/>
              <a:t>qoldirishning</a:t>
            </a:r>
            <a:r>
              <a:rPr lang="en-US" sz="2400" b="1" dirty="0"/>
              <a:t> </a:t>
            </a:r>
            <a:r>
              <a:rPr lang="en-US" sz="2400" b="1" dirty="0" err="1"/>
              <a:t>tezligida</a:t>
            </a:r>
            <a:r>
              <a:rPr lang="en-US" sz="2400" b="1" dirty="0"/>
              <a:t>,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 err="1"/>
              <a:t>aniqligida</a:t>
            </a:r>
            <a:r>
              <a:rPr lang="en-US" sz="2400" b="1" dirty="0"/>
              <a:t>, </a:t>
            </a:r>
            <a:r>
              <a:rPr lang="en-US" sz="2400" b="1" dirty="0" err="1"/>
              <a:t>mustahkamligida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qayta</a:t>
            </a:r>
            <a:r>
              <a:rPr lang="en-US" sz="2400" b="1" dirty="0"/>
              <a:t> </a:t>
            </a:r>
            <a:r>
              <a:rPr lang="en-US" sz="2400" b="1" dirty="0" err="1"/>
              <a:t>esga</a:t>
            </a:r>
            <a:r>
              <a:rPr lang="en-US" sz="2400" b="1" dirty="0"/>
              <a:t> </a:t>
            </a:r>
            <a:r>
              <a:rPr lang="en-US" sz="2400" b="1" dirty="0" err="1"/>
              <a:t>tushirishga</a:t>
            </a:r>
            <a:r>
              <a:rPr lang="en-US" sz="2400" b="1" dirty="0"/>
              <a:t> </a:t>
            </a:r>
            <a:r>
              <a:rPr lang="en-US" sz="2400" b="1" dirty="0" err="1"/>
              <a:t>tayyorligida</a:t>
            </a:r>
            <a:r>
              <a:rPr lang="en-US" sz="2400" b="1" dirty="0"/>
              <a:t> </a:t>
            </a:r>
            <a:r>
              <a:rPr lang="en-US" sz="2400" b="1" dirty="0" err="1"/>
              <a:t>ifodalanadi</a:t>
            </a:r>
            <a:r>
              <a:rPr lang="en-US" sz="2400" b="1" dirty="0"/>
              <a:t>. Bu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 err="1"/>
              <a:t>farqlar</a:t>
            </a:r>
            <a:r>
              <a:rPr lang="en-US" sz="2400" b="1" dirty="0"/>
              <a:t> </a:t>
            </a:r>
            <a:r>
              <a:rPr lang="en-US" sz="2400" b="1" dirty="0" err="1"/>
              <a:t>malum</a:t>
            </a:r>
            <a:r>
              <a:rPr lang="en-US" sz="2400" b="1" dirty="0"/>
              <a:t> </a:t>
            </a:r>
            <a:r>
              <a:rPr lang="en-US" sz="2400" b="1" dirty="0" err="1"/>
              <a:t>darajada</a:t>
            </a:r>
            <a:r>
              <a:rPr lang="en-US" sz="2400" b="1" dirty="0"/>
              <a:t> </a:t>
            </a:r>
            <a:r>
              <a:rPr lang="en-US" sz="2400" b="1" dirty="0" err="1"/>
              <a:t>nerv</a:t>
            </a:r>
            <a:r>
              <a:rPr lang="en-US" sz="2400" b="1" dirty="0"/>
              <a:t> </a:t>
            </a:r>
            <a:r>
              <a:rPr lang="en-US" sz="2400" b="1" dirty="0" err="1"/>
              <a:t>faoliyati</a:t>
            </a:r>
            <a:r>
              <a:rPr lang="en-US" sz="2400" b="1" dirty="0"/>
              <a:t> </a:t>
            </a:r>
            <a:r>
              <a:rPr lang="en-US" sz="2400" b="1" dirty="0" err="1"/>
              <a:t>tiplarining</a:t>
            </a:r>
            <a:r>
              <a:rPr lang="en-US" sz="2400" b="1" dirty="0"/>
              <a:t> </a:t>
            </a:r>
            <a:r>
              <a:rPr lang="en-US" sz="2400" b="1" dirty="0" err="1"/>
              <a:t>xususiyatlari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, </a:t>
            </a:r>
            <a:r>
              <a:rPr lang="en-US" sz="2400" b="1" dirty="0" err="1"/>
              <a:t>qo’zg’alish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 err="1"/>
              <a:t>tormozlanish</a:t>
            </a:r>
            <a:r>
              <a:rPr lang="en-US" sz="2400" b="1" dirty="0"/>
              <a:t> </a:t>
            </a:r>
            <a:r>
              <a:rPr lang="en-US" sz="2400" b="1" dirty="0" err="1"/>
              <a:t>jarayonlarining</a:t>
            </a:r>
            <a:r>
              <a:rPr lang="en-US" sz="2400" b="1" dirty="0"/>
              <a:t> </a:t>
            </a:r>
            <a:r>
              <a:rPr lang="en-US" sz="2400" b="1" dirty="0" err="1"/>
              <a:t>kuchi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harakatchanligi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bog’liqdir</a:t>
            </a:r>
            <a:r>
              <a:rPr lang="en-US" sz="2400" b="1" dirty="0"/>
              <a:t>. Individual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 err="1"/>
              <a:t>farqlar</a:t>
            </a:r>
            <a:r>
              <a:rPr lang="en-US" sz="2400" b="1" dirty="0"/>
              <a:t> </a:t>
            </a:r>
            <a:r>
              <a:rPr lang="en-US" sz="2400" b="1" dirty="0" err="1"/>
              <a:t>yana</a:t>
            </a:r>
            <a:r>
              <a:rPr lang="en-US" sz="2400" b="1" dirty="0"/>
              <a:t> </a:t>
            </a:r>
            <a:r>
              <a:rPr lang="en-US" sz="2400" dirty="0" err="1"/>
              <a:t>shunday</a:t>
            </a:r>
            <a:r>
              <a:rPr lang="en-US" sz="2400" dirty="0"/>
              <a:t> </a:t>
            </a:r>
            <a:r>
              <a:rPr lang="en-US" sz="2400" b="1" dirty="0" err="1"/>
              <a:t>hollarda</a:t>
            </a:r>
            <a:r>
              <a:rPr lang="en-US" sz="2400" b="1" dirty="0"/>
              <a:t> </a:t>
            </a:r>
            <a:r>
              <a:rPr lang="en-US" sz="2400" b="1" dirty="0" err="1"/>
              <a:t>namoyon</a:t>
            </a:r>
            <a:r>
              <a:rPr lang="en-US" sz="2400" b="1" dirty="0"/>
              <a:t> </a:t>
            </a:r>
            <a:r>
              <a:rPr lang="en-US" sz="2400" b="1" dirty="0" err="1"/>
              <a:t>bo’ladiki</a:t>
            </a:r>
            <a:r>
              <a:rPr lang="en-US" sz="2400" b="1" dirty="0"/>
              <a:t>, </a:t>
            </a:r>
            <a:r>
              <a:rPr lang="en-US" sz="2400" b="1" dirty="0" err="1"/>
              <a:t>ba'zi</a:t>
            </a:r>
            <a:r>
              <a:rPr lang="en-US" sz="2400" b="1" dirty="0"/>
              <a:t> </a:t>
            </a:r>
            <a:r>
              <a:rPr lang="en-US" sz="2400" b="1" dirty="0" err="1"/>
              <a:t>odamlar</a:t>
            </a:r>
            <a:r>
              <a:rPr lang="en-US" sz="2400" b="1" dirty="0"/>
              <a:t> </a:t>
            </a:r>
            <a:r>
              <a:rPr lang="en-US" sz="2400" b="1" dirty="0" err="1"/>
              <a:t>obrazli</a:t>
            </a:r>
            <a:r>
              <a:rPr lang="en-US" sz="2400" b="1" dirty="0"/>
              <a:t> </a:t>
            </a:r>
            <a:r>
              <a:rPr lang="en-US" sz="2400" b="1" dirty="0" err="1"/>
              <a:t>materiallami</a:t>
            </a:r>
            <a:r>
              <a:rPr lang="en-US" sz="2400" b="1" dirty="0"/>
              <a:t>,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rang, </a:t>
            </a:r>
            <a:r>
              <a:rPr lang="en-US" sz="2400" b="1" dirty="0" err="1"/>
              <a:t>tasvir</a:t>
            </a:r>
            <a:r>
              <a:rPr lang="en-US" sz="2400" b="1" dirty="0"/>
              <a:t>, </a:t>
            </a:r>
            <a:r>
              <a:rPr lang="en-US" sz="2400" b="1" dirty="0" err="1"/>
              <a:t>narsa</a:t>
            </a:r>
            <a:r>
              <a:rPr lang="en-US" sz="2400" b="1" dirty="0"/>
              <a:t>, </a:t>
            </a:r>
            <a:r>
              <a:rPr lang="en-US" sz="2400" b="1" dirty="0" err="1"/>
              <a:t>tovushlami</a:t>
            </a:r>
            <a:r>
              <a:rPr lang="en-US" sz="2400" b="1" dirty="0"/>
              <a:t> </a:t>
            </a:r>
            <a:r>
              <a:rPr lang="en-US" sz="2400" b="1" dirty="0" err="1"/>
              <a:t>samarali</a:t>
            </a:r>
            <a:r>
              <a:rPr lang="en-US" sz="2400" b="1" dirty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/>
              <a:t>mustahkam</a:t>
            </a:r>
            <a:r>
              <a:rPr lang="en-US" sz="2400" b="1" dirty="0"/>
              <a:t> </a:t>
            </a:r>
            <a:r>
              <a:rPr lang="en-US" sz="2400" b="1" dirty="0" err="1"/>
              <a:t>esda</a:t>
            </a:r>
            <a:r>
              <a:rPr lang="en-US" sz="2400" b="1" dirty="0"/>
              <a:t> </a:t>
            </a:r>
            <a:r>
              <a:rPr lang="en-US" sz="2400" b="1" dirty="0" err="1"/>
              <a:t>olib</a:t>
            </a:r>
            <a:r>
              <a:rPr lang="en-US" sz="2400" b="1" dirty="0"/>
              <a:t> </a:t>
            </a:r>
            <a:r>
              <a:rPr lang="en-US" sz="2400" b="1" dirty="0" err="1"/>
              <a:t>qoladilar</a:t>
            </a:r>
            <a:r>
              <a:rPr lang="en-US" sz="2400" b="1" dirty="0" smtClean="0"/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21977" y="4800600"/>
            <a:ext cx="10434917" cy="87405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Bundan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tashqari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xotirlash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esda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qoldirish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jarayonlarida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analizatorlaming</a:t>
            </a:r>
            <a:r>
              <a:rPr lang="en-US" sz="2400" dirty="0">
                <a:solidFill>
                  <a:srgbClr val="002060"/>
                </a:solidFill>
              </a:rPr>
              <a:t/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b="1" dirty="0" err="1">
                <a:solidFill>
                  <a:srgbClr val="002060"/>
                </a:solidFill>
              </a:rPr>
              <a:t>qatnashishiga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qarab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xotira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quyidagi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tiplarga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ajraladi</a:t>
            </a:r>
            <a:r>
              <a:rPr lang="en-US" sz="2400" b="1" dirty="0" smtClean="0">
                <a:solidFill>
                  <a:srgbClr val="002060"/>
                </a:solidFill>
              </a:rPr>
              <a:t>: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4911" y="5849471"/>
            <a:ext cx="2023783" cy="83909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Ko’rish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47464" y="5849471"/>
            <a:ext cx="2023783" cy="83909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Eshitish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20017" y="5849471"/>
            <a:ext cx="2023783" cy="83909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792570" y="5849471"/>
            <a:ext cx="3032312" cy="83909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2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519517" y="132227"/>
            <a:ext cx="8996082" cy="68804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Xotira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borasidagi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</a:rPr>
              <a:t>nazariyalar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нутый угол 4"/>
          <p:cNvSpPr/>
          <p:nvPr/>
        </p:nvSpPr>
        <p:spPr>
          <a:xfrm>
            <a:off x="147915" y="995082"/>
            <a:ext cx="4921626" cy="2810435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 smtClean="0"/>
          </a:p>
          <a:p>
            <a:pPr algn="ctr"/>
            <a:r>
              <a:rPr lang="en-US" b="1" dirty="0" smtClean="0"/>
              <a:t>	</a:t>
            </a:r>
          </a:p>
          <a:p>
            <a:pPr algn="ctr"/>
            <a:r>
              <a:rPr lang="en-US" b="1" dirty="0"/>
              <a:t>	</a:t>
            </a:r>
            <a:r>
              <a:rPr lang="en-US" b="1" dirty="0" err="1" smtClean="0"/>
              <a:t>Bioximik</a:t>
            </a:r>
            <a:r>
              <a:rPr lang="en-US" b="1" dirty="0" smtClean="0"/>
              <a:t> </a:t>
            </a:r>
            <a:r>
              <a:rPr lang="en-US" b="1" dirty="0" err="1"/>
              <a:t>nazariya</a:t>
            </a:r>
            <a:r>
              <a:rPr lang="en-US" b="1" dirty="0"/>
              <a:t> </a:t>
            </a:r>
            <a:r>
              <a:rPr lang="en-US" b="1" dirty="0" err="1"/>
              <a:t>tashqi</a:t>
            </a:r>
            <a:r>
              <a:rPr lang="en-US" b="1" dirty="0"/>
              <a:t> </a:t>
            </a:r>
            <a:r>
              <a:rPr lang="en-US" b="1" dirty="0" err="1"/>
              <a:t>ta'sir</a:t>
            </a:r>
            <a:r>
              <a:rPr lang="en-US" b="1" dirty="0"/>
              <a:t> </a:t>
            </a:r>
            <a:r>
              <a:rPr lang="en-US" b="1" dirty="0" err="1"/>
              <a:t>ostida</a:t>
            </a:r>
            <a:r>
              <a:rPr lang="en-US" b="1" dirty="0"/>
              <a:t> </a:t>
            </a:r>
            <a:r>
              <a:rPr lang="en-US" b="1" dirty="0" err="1"/>
              <a:t>nerv</a:t>
            </a:r>
            <a:r>
              <a:rPr lang="en-US" b="1" dirty="0"/>
              <a:t> </a:t>
            </a:r>
            <a:r>
              <a:rPr lang="en-US" b="1" dirty="0" err="1"/>
              <a:t>hujayralarida</a:t>
            </a:r>
            <a:r>
              <a:rPr lang="en-US" b="1" dirty="0"/>
              <a:t> </a:t>
            </a:r>
            <a:r>
              <a:rPr lang="en-US" b="1" dirty="0" err="1"/>
              <a:t>yuz</a:t>
            </a:r>
            <a:r>
              <a:rPr lang="en-US" b="1" dirty="0"/>
              <a:t> </a:t>
            </a:r>
            <a:r>
              <a:rPr lang="en-US" b="1" dirty="0" err="1"/>
              <a:t>beradigan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o’zgarishiami</a:t>
            </a:r>
            <a:r>
              <a:rPr lang="en-US" b="1" dirty="0"/>
              <a:t> </a:t>
            </a:r>
            <a:r>
              <a:rPr lang="en-US" b="1" dirty="0" err="1"/>
              <a:t>qayd</a:t>
            </a:r>
            <a:r>
              <a:rPr lang="en-US" b="1" dirty="0"/>
              <a:t> </a:t>
            </a:r>
            <a:r>
              <a:rPr lang="en-US" b="1" dirty="0" err="1"/>
              <a:t>qilish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xotira</a:t>
            </a:r>
            <a:r>
              <a:rPr lang="en-US" b="1" dirty="0"/>
              <a:t> </a:t>
            </a:r>
            <a:r>
              <a:rPr lang="en-US" b="1" dirty="0" err="1"/>
              <a:t>jarayonida</a:t>
            </a:r>
            <a:r>
              <a:rPr lang="en-US" b="1" dirty="0"/>
              <a:t> DNK </a:t>
            </a:r>
            <a:r>
              <a:rPr lang="en-US" b="1" dirty="0" err="1"/>
              <a:t>va</a:t>
            </a:r>
            <a:r>
              <a:rPr lang="en-US" b="1" dirty="0"/>
              <a:t> RNK </a:t>
            </a:r>
            <a:r>
              <a:rPr lang="en-US" b="1" dirty="0" err="1"/>
              <a:t>ahamiyatini</a:t>
            </a:r>
            <a:r>
              <a:rPr lang="en-US" b="1" dirty="0"/>
              <a:t> </a:t>
            </a:r>
            <a:r>
              <a:rPr lang="en-US" b="1" dirty="0" err="1"/>
              <a:t>aniqlashga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qaratilgandir</a:t>
            </a:r>
            <a:r>
              <a:rPr lang="en-US" b="1" dirty="0"/>
              <a:t>. DNK </a:t>
            </a:r>
            <a:r>
              <a:rPr lang="en-US" b="1" dirty="0" err="1"/>
              <a:t>xotirani</a:t>
            </a:r>
            <a:r>
              <a:rPr lang="en-US" b="1" dirty="0"/>
              <a:t> </a:t>
            </a:r>
            <a:r>
              <a:rPr lang="en-US" b="1" dirty="0" err="1"/>
              <a:t>genetik</a:t>
            </a:r>
            <a:r>
              <a:rPr lang="en-US" b="1" dirty="0"/>
              <a:t> </a:t>
            </a:r>
            <a:r>
              <a:rPr lang="en-US" b="1" dirty="0" err="1"/>
              <a:t>tug’ma</a:t>
            </a:r>
            <a:r>
              <a:rPr lang="en-US" b="1" dirty="0"/>
              <a:t> </a:t>
            </a:r>
            <a:r>
              <a:rPr lang="en-US" b="1" dirty="0" err="1"/>
              <a:t>tashuvchi</a:t>
            </a:r>
            <a:r>
              <a:rPr lang="en-US" b="1" dirty="0"/>
              <a:t> </a:t>
            </a:r>
            <a:r>
              <a:rPr lang="en-US" b="1" dirty="0" err="1"/>
              <a:t>sifatida</a:t>
            </a:r>
            <a:r>
              <a:rPr lang="en-US" b="1" dirty="0"/>
              <a:t>, RNK </a:t>
            </a:r>
            <a:r>
              <a:rPr lang="en-US" b="1" dirty="0" err="1"/>
              <a:t>esa</a:t>
            </a:r>
            <a:r>
              <a:rPr lang="en-US" b="1" dirty="0"/>
              <a:t> individual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xotiraning</a:t>
            </a:r>
            <a:r>
              <a:rPr lang="en-US" b="1" dirty="0"/>
              <a:t> </a:t>
            </a:r>
            <a:r>
              <a:rPr lang="en-US" b="1" dirty="0" err="1"/>
              <a:t>ontogenetik</a:t>
            </a:r>
            <a:r>
              <a:rPr lang="en-US" b="1" dirty="0"/>
              <a:t> </a:t>
            </a:r>
            <a:r>
              <a:rPr lang="en-US" b="1" dirty="0" err="1"/>
              <a:t>asosi</a:t>
            </a:r>
            <a:r>
              <a:rPr lang="en-US" b="1" dirty="0"/>
              <a:t> </a:t>
            </a:r>
            <a:r>
              <a:rPr lang="en-US" b="1" dirty="0" err="1"/>
              <a:t>sifatida</a:t>
            </a:r>
            <a:r>
              <a:rPr lang="en-US" b="1" dirty="0"/>
              <a:t> </a:t>
            </a:r>
            <a:r>
              <a:rPr lang="en-US" b="1" dirty="0" err="1"/>
              <a:t>qabul</a:t>
            </a:r>
            <a:r>
              <a:rPr lang="en-US" b="1" dirty="0"/>
              <a:t> </a:t>
            </a:r>
            <a:r>
              <a:rPr lang="en-US" b="1" dirty="0" err="1"/>
              <a:t>qilinadi</a:t>
            </a:r>
            <a:r>
              <a:rPr lang="en-US" b="1" dirty="0"/>
              <a:t>.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6" name="Шестиугольник 5"/>
          <p:cNvSpPr/>
          <p:nvPr/>
        </p:nvSpPr>
        <p:spPr>
          <a:xfrm>
            <a:off x="0" y="3980328"/>
            <a:ext cx="5392271" cy="2689412"/>
          </a:xfrm>
          <a:prstGeom prst="hexag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>	</a:t>
            </a:r>
            <a:r>
              <a:rPr lang="en-US" sz="2000" b="1" dirty="0" err="1" smtClean="0">
                <a:solidFill>
                  <a:srgbClr val="002060"/>
                </a:solidFill>
              </a:rPr>
              <a:t>A.N.Leontev</a:t>
            </a:r>
            <a:r>
              <a:rPr lang="en-US" sz="2000" b="1" dirty="0">
                <a:solidFill>
                  <a:srgbClr val="002060"/>
                </a:solidFill>
              </a:rPr>
              <a:t>, </a:t>
            </a:r>
            <a:r>
              <a:rPr lang="en-US" sz="2000" b="1" dirty="0" err="1">
                <a:solidFill>
                  <a:srgbClr val="002060"/>
                </a:solidFill>
              </a:rPr>
              <a:t>N.I.Zinchenko</a:t>
            </a:r>
            <a:r>
              <a:rPr lang="en-US" sz="2000" b="1" dirty="0">
                <a:solidFill>
                  <a:srgbClr val="002060"/>
                </a:solidFill>
              </a:rPr>
              <a:t>. </a:t>
            </a:r>
            <a:r>
              <a:rPr lang="en-US" sz="2000" b="1" dirty="0" err="1">
                <a:solidFill>
                  <a:srgbClr val="002060"/>
                </a:solidFill>
              </a:rPr>
              <a:t>A.A.Smimovlar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tomonidan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faoliyat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nazariyasi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ilgari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surilib</a:t>
            </a:r>
            <a:r>
              <a:rPr lang="en-US" sz="2000" b="1" dirty="0">
                <a:solidFill>
                  <a:srgbClr val="002060"/>
                </a:solidFill>
              </a:rPr>
              <a:t>, </a:t>
            </a:r>
            <a:r>
              <a:rPr lang="en-US" sz="2000" b="1" dirty="0" err="1">
                <a:solidFill>
                  <a:srgbClr val="002060"/>
                </a:solidFill>
              </a:rPr>
              <a:t>turli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tasawurlar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orasidagi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bog’liqlik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esda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olib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qolingan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materialning</a:t>
            </a:r>
            <a:r>
              <a:rPr lang="en-US" sz="2000" dirty="0">
                <a:solidFill>
                  <a:srgbClr val="002060"/>
                </a:solidFill>
              </a:rPr>
              <a:t/>
            </a:r>
            <a:br>
              <a:rPr lang="en-US" sz="2000" dirty="0">
                <a:solidFill>
                  <a:srgbClr val="002060"/>
                </a:solidFill>
              </a:rPr>
            </a:br>
            <a:r>
              <a:rPr lang="en-US" sz="2000" b="1" dirty="0" err="1">
                <a:solidFill>
                  <a:srgbClr val="002060"/>
                </a:solidFill>
              </a:rPr>
              <a:t>qandayligiga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emas</a:t>
            </a:r>
            <a:r>
              <a:rPr lang="en-US" sz="2000" b="1" dirty="0">
                <a:solidFill>
                  <a:srgbClr val="002060"/>
                </a:solidFill>
              </a:rPr>
              <a:t>, </a:t>
            </a:r>
            <a:r>
              <a:rPr lang="en-US" sz="2000" b="1" dirty="0" err="1">
                <a:solidFill>
                  <a:srgbClr val="002060"/>
                </a:solidFill>
              </a:rPr>
              <a:t>balki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odamning</a:t>
            </a:r>
            <a:r>
              <a:rPr lang="en-US" sz="2000" b="1" dirty="0">
                <a:solidFill>
                  <a:srgbClr val="002060"/>
                </a:solidFill>
              </a:rPr>
              <a:t> u </a:t>
            </a:r>
            <a:r>
              <a:rPr lang="en-US" sz="2000" b="1" dirty="0" err="1">
                <a:solidFill>
                  <a:srgbClr val="002060"/>
                </a:solidFill>
              </a:rPr>
              <a:t>bilan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nima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qilishiga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bog’liqdir</a:t>
            </a:r>
            <a:r>
              <a:rPr lang="en-US" sz="2000" b="1" dirty="0" smtClean="0">
                <a:solidFill>
                  <a:srgbClr val="002060"/>
                </a:solidFill>
              </a:rPr>
              <a:t>.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419163" y="995082"/>
            <a:ext cx="6508377" cy="2810435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 err="1">
                <a:solidFill>
                  <a:srgbClr val="002060"/>
                </a:solidFill>
              </a:rPr>
              <a:t>Adabiyotlarda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keltirilishicha</a:t>
            </a:r>
            <a:r>
              <a:rPr lang="en-US" sz="2100" b="1" dirty="0">
                <a:solidFill>
                  <a:srgbClr val="002060"/>
                </a:solidFill>
              </a:rPr>
              <a:t>, </a:t>
            </a:r>
            <a:r>
              <a:rPr lang="en-US" sz="2100" b="1" dirty="0" err="1">
                <a:solidFill>
                  <a:srgbClr val="002060"/>
                </a:solidFill>
              </a:rPr>
              <a:t>navbatdagi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nazariya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xotira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jarayonlari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asoslari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haqidagi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fiziologik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nazariyadir</a:t>
            </a:r>
            <a:r>
              <a:rPr lang="en-US" sz="2100" b="1" dirty="0">
                <a:solidFill>
                  <a:srgbClr val="002060"/>
                </a:solidFill>
              </a:rPr>
              <a:t>. </a:t>
            </a:r>
            <a:r>
              <a:rPr lang="en-US" sz="2100" b="1" dirty="0" err="1">
                <a:solidFill>
                  <a:srgbClr val="002060"/>
                </a:solidFill>
              </a:rPr>
              <a:t>Vaqt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oraliqida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esda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olib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qolish</a:t>
            </a:r>
            <a:r>
              <a:rPr lang="en-US" sz="2100" b="1" dirty="0">
                <a:solidFill>
                  <a:srgbClr val="002060"/>
                </a:solidFill>
              </a:rPr>
              <a:t>, </a:t>
            </a:r>
            <a:r>
              <a:rPr lang="en-US" sz="2100" b="1" dirty="0" err="1">
                <a:solidFill>
                  <a:srgbClr val="002060"/>
                </a:solidFill>
              </a:rPr>
              <a:t>saqlash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va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esga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tushirish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xotiraning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asoslari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fiziologik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nazariyasini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tashkil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qiladi</a:t>
            </a:r>
            <a:r>
              <a:rPr lang="en-US" sz="2100" b="1" dirty="0">
                <a:solidFill>
                  <a:srgbClr val="002060"/>
                </a:solidFill>
              </a:rPr>
              <a:t>. </a:t>
            </a:r>
            <a:r>
              <a:rPr lang="en-US" sz="2100" b="1" dirty="0" err="1">
                <a:solidFill>
                  <a:srgbClr val="002060"/>
                </a:solidFill>
              </a:rPr>
              <a:t>Har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qanday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tashqi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ta'sir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nerv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tizimida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izsiz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o’tmaydi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va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q?ndaydir</a:t>
            </a:r>
            <a:r>
              <a:rPr lang="en-US" sz="2100" b="1" dirty="0">
                <a:solidFill>
                  <a:srgbClr val="002060"/>
                </a:solidFill>
              </a:rPr>
              <a:t> "</a:t>
            </a:r>
            <a:r>
              <a:rPr lang="en-US" sz="2100" b="1" dirty="0" err="1">
                <a:solidFill>
                  <a:srgbClr val="002060"/>
                </a:solidFill>
              </a:rPr>
              <a:t>iz</a:t>
            </a:r>
            <a:r>
              <a:rPr lang="en-US" sz="2100" b="1" dirty="0">
                <a:solidFill>
                  <a:srgbClr val="002060"/>
                </a:solidFill>
              </a:rPr>
              <a:t>" </a:t>
            </a:r>
            <a:r>
              <a:rPr lang="en-US" sz="2100" b="1" dirty="0" err="1">
                <a:solidFill>
                  <a:srgbClr val="002060"/>
                </a:solidFill>
              </a:rPr>
              <a:t>qoldiradi</a:t>
            </a:r>
            <a:r>
              <a:rPr lang="en-US" sz="2100" b="1" dirty="0">
                <a:solidFill>
                  <a:srgbClr val="002060"/>
                </a:solidFill>
              </a:rPr>
              <a:t>. "</a:t>
            </a:r>
            <a:r>
              <a:rPr lang="en-US" sz="2100" b="1" dirty="0" err="1">
                <a:solidFill>
                  <a:srgbClr val="002060"/>
                </a:solidFill>
              </a:rPr>
              <a:t>Iz"ning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fizik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ta'siri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qayta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impuls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harakatini</a:t>
            </a:r>
            <a:r>
              <a:rPr lang="en-US" sz="2100" b="1" dirty="0">
                <a:solidFill>
                  <a:srgbClr val="002060"/>
                </a:solidFill>
              </a:rPr>
              <a:t> </a:t>
            </a:r>
            <a:r>
              <a:rPr lang="en-US" sz="2100" b="1" dirty="0" err="1">
                <a:solidFill>
                  <a:srgbClr val="002060"/>
                </a:solidFill>
              </a:rPr>
              <a:t>engillashtiradi</a:t>
            </a:r>
            <a:r>
              <a:rPr lang="en-US" sz="2100" b="1" dirty="0" smtClean="0">
                <a:solidFill>
                  <a:srgbClr val="002060"/>
                </a:solidFill>
              </a:rPr>
              <a:t>.</a:t>
            </a:r>
            <a:endParaRPr lang="ru-RU" sz="2100" dirty="0">
              <a:solidFill>
                <a:srgbClr val="002060"/>
              </a:solidFill>
            </a:endParaRPr>
          </a:p>
        </p:txBody>
      </p:sp>
      <p:sp>
        <p:nvSpPr>
          <p:cNvPr id="8" name="Табличка 7"/>
          <p:cNvSpPr/>
          <p:nvPr/>
        </p:nvSpPr>
        <p:spPr>
          <a:xfrm>
            <a:off x="5540187" y="3980328"/>
            <a:ext cx="6481484" cy="2689412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Xuddi</a:t>
            </a:r>
            <a:r>
              <a:rPr lang="en-US" sz="2000" b="1" dirty="0"/>
              <a:t> </a:t>
            </a:r>
            <a:r>
              <a:rPr lang="en-US" sz="2000" b="1" dirty="0" err="1"/>
              <a:t>shu</a:t>
            </a:r>
            <a:r>
              <a:rPr lang="en-US" sz="2000" b="1" dirty="0"/>
              <a:t> </a:t>
            </a:r>
            <a:r>
              <a:rPr lang="en-US" sz="2000" b="1" dirty="0" err="1"/>
              <a:t>davr</a:t>
            </a:r>
            <a:r>
              <a:rPr lang="en-US" sz="2000" b="1" dirty="0"/>
              <a:t> </a:t>
            </a:r>
            <a:r>
              <a:rPr lang="en-US" sz="2000" b="1" dirty="0" err="1"/>
              <a:t>xotira</a:t>
            </a:r>
            <a:r>
              <a:rPr lang="en-US" sz="2000" b="1" dirty="0"/>
              <a:t> </a:t>
            </a:r>
            <a:r>
              <a:rPr lang="en-US" sz="2000" b="1" dirty="0" err="1"/>
              <a:t>psixologiyasida</a:t>
            </a:r>
            <a:r>
              <a:rPr lang="en-US" sz="2000" b="1" dirty="0"/>
              <a:t> </a:t>
            </a:r>
            <a:r>
              <a:rPr lang="en-US" sz="2000" b="1" dirty="0" err="1"/>
              <a:t>keskin</a:t>
            </a:r>
            <a:r>
              <a:rPr lang="en-US" sz="2000" b="1" dirty="0"/>
              <a:t> </a:t>
            </a:r>
            <a:r>
              <a:rPr lang="en-US" sz="2000" b="1" dirty="0" err="1"/>
              <a:t>burilish</a:t>
            </a:r>
            <a:r>
              <a:rPr lang="en-US" sz="2000" b="1" dirty="0"/>
              <a:t> </a:t>
            </a:r>
            <a:r>
              <a:rPr lang="en-US" sz="2000" b="1" dirty="0" err="1"/>
              <a:t>nuqtasini</a:t>
            </a:r>
            <a:r>
              <a:rPr lang="en-US" sz="2000" b="1" dirty="0"/>
              <a:t> </a:t>
            </a:r>
            <a:r>
              <a:rPr lang="en-US" sz="2000" b="1" dirty="0" err="1" smtClean="0"/>
              <a:t>vujudga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keltiradi</a:t>
            </a:r>
            <a:r>
              <a:rPr lang="en-US" sz="2000" b="1" dirty="0"/>
              <a:t>. </a:t>
            </a:r>
            <a:r>
              <a:rPr lang="en-US" sz="2000" b="1" dirty="0" err="1"/>
              <a:t>Akademik</a:t>
            </a:r>
            <a:r>
              <a:rPr lang="en-US" sz="2000" b="1" dirty="0"/>
              <a:t> </a:t>
            </a:r>
            <a:r>
              <a:rPr lang="en-US" sz="2000" b="1" dirty="0" err="1"/>
              <a:t>I.P.Pavlov</a:t>
            </a:r>
            <a:r>
              <a:rPr lang="en-US" sz="2000" b="1" dirty="0"/>
              <a:t> </a:t>
            </a:r>
            <a:r>
              <a:rPr lang="en-US" sz="2000" b="1" dirty="0" err="1"/>
              <a:t>shartli</a:t>
            </a:r>
            <a:r>
              <a:rPr lang="en-US" sz="2000" b="1" dirty="0"/>
              <a:t> </a:t>
            </a:r>
            <a:r>
              <a:rPr lang="en-US" sz="2000" b="1" dirty="0" err="1" smtClean="0"/>
              <a:t>reflekslarni</a:t>
            </a:r>
            <a:r>
              <a:rPr lang="en-US" sz="2000" b="1" dirty="0" smtClean="0"/>
              <a:t> </a:t>
            </a:r>
            <a:r>
              <a:rPr lang="en-US" sz="2000" b="1" dirty="0" err="1"/>
              <a:t>o’rganishning</a:t>
            </a:r>
            <a:r>
              <a:rPr lang="en-US" sz="2000" b="1" dirty="0"/>
              <a:t> </a:t>
            </a:r>
            <a:r>
              <a:rPr lang="en-US" sz="2000" b="1" dirty="0" err="1"/>
              <a:t>ilmiy</a:t>
            </a:r>
            <a:r>
              <a:rPr lang="en-US" sz="2000" b="1" dirty="0"/>
              <a:t> </a:t>
            </a:r>
            <a:r>
              <a:rPr lang="en-US" sz="2000" b="1" dirty="0" err="1"/>
              <a:t>metodini</a:t>
            </a:r>
            <a:r>
              <a:rPr lang="en-US" sz="2000" b="1" dirty="0"/>
              <a:t> </a:t>
            </a:r>
            <a:r>
              <a:rPr lang="en-US" sz="2000" b="1" dirty="0" err="1"/>
              <a:t>taklif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b="1" dirty="0" err="1"/>
              <a:t>etadi</a:t>
            </a:r>
            <a:r>
              <a:rPr lang="en-US" sz="2000" b="1" dirty="0"/>
              <a:t>, </a:t>
            </a:r>
            <a:r>
              <a:rPr lang="en-US" sz="2000" b="1" dirty="0" err="1"/>
              <a:t>bu</a:t>
            </a:r>
            <a:r>
              <a:rPr lang="en-US" sz="2000" b="1" dirty="0"/>
              <a:t> </a:t>
            </a:r>
            <a:r>
              <a:rPr lang="en-US" sz="2000" b="1" dirty="0" err="1"/>
              <a:t>narsa</a:t>
            </a:r>
            <a:r>
              <a:rPr lang="en-US" sz="2000" b="1" dirty="0"/>
              <a:t> </a:t>
            </a:r>
            <a:r>
              <a:rPr lang="en-US" sz="2000" b="1" dirty="0" err="1"/>
              <a:t>o’z</a:t>
            </a:r>
            <a:r>
              <a:rPr lang="en-US" sz="2000" b="1" dirty="0"/>
              <a:t> </a:t>
            </a:r>
            <a:r>
              <a:rPr lang="en-US" sz="2000" b="1" dirty="0" err="1"/>
              <a:t>navbatida</a:t>
            </a:r>
            <a:r>
              <a:rPr lang="en-US" sz="2000" b="1" dirty="0"/>
              <a:t> bosh </a:t>
            </a:r>
            <a:r>
              <a:rPr lang="en-US" sz="2000" b="1" dirty="0" err="1"/>
              <a:t>miya</a:t>
            </a:r>
            <a:r>
              <a:rPr lang="en-US" sz="2000" b="1" dirty="0"/>
              <a:t> </a:t>
            </a:r>
            <a:r>
              <a:rPr lang="en-US" sz="2000" b="1" dirty="0" err="1"/>
              <a:t>yarim</a:t>
            </a:r>
            <a:r>
              <a:rPr lang="en-US" sz="2000" b="1" dirty="0"/>
              <a:t> </a:t>
            </a:r>
            <a:r>
              <a:rPr lang="en-US" sz="2000" b="1" dirty="0" err="1"/>
              <a:t>sharlarida</a:t>
            </a:r>
            <a:r>
              <a:rPr lang="en-US" sz="2000" b="1" dirty="0"/>
              <a:t> </a:t>
            </a:r>
            <a:r>
              <a:rPr lang="en-US" sz="2000" b="1" dirty="0" err="1"/>
              <a:t>yangi</a:t>
            </a:r>
            <a:r>
              <a:rPr lang="en-US" sz="2000" b="1" dirty="0"/>
              <a:t> </a:t>
            </a:r>
            <a:r>
              <a:rPr lang="en-US" sz="2000" b="1" dirty="0" err="1"/>
              <a:t>bog’lanishlar</a:t>
            </a:r>
            <a:r>
              <a:rPr lang="en-US" sz="2000" b="1" dirty="0"/>
              <a:t> </a:t>
            </a:r>
            <a:r>
              <a:rPr lang="en-US" sz="2000" b="1" dirty="0" err="1" smtClean="0"/>
              <a:t>paydo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bo’Iishiga</a:t>
            </a:r>
            <a:r>
              <a:rPr lang="en-US" sz="2000" b="1" dirty="0" smtClean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mustahkamlanishning</a:t>
            </a:r>
            <a:r>
              <a:rPr lang="en-US" sz="2000" b="1" dirty="0" smtClean="0"/>
              <a:t> </a:t>
            </a:r>
            <a:r>
              <a:rPr lang="en-US" sz="2000" b="1" dirty="0" err="1"/>
              <a:t>asosiy</a:t>
            </a:r>
            <a:r>
              <a:rPr lang="en-US" sz="2000" b="1" dirty="0"/>
              <a:t> </a:t>
            </a:r>
            <a:r>
              <a:rPr lang="en-US" sz="2000" b="1" dirty="0" err="1"/>
              <a:t>fiziologik</a:t>
            </a:r>
            <a:r>
              <a:rPr lang="en-US" sz="2000" b="1" dirty="0"/>
              <a:t> </a:t>
            </a:r>
            <a:r>
              <a:rPr lang="en-US" sz="2000" b="1" dirty="0" err="1"/>
              <a:t>mexanizmlarini</a:t>
            </a:r>
            <a:r>
              <a:rPr lang="en-US" sz="2000" b="1" dirty="0"/>
              <a:t> </a:t>
            </a:r>
            <a:r>
              <a:rPr lang="en-US" sz="2000" b="1" dirty="0" err="1" smtClean="0"/>
              <a:t>tekshirish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imkoniyatlarini</a:t>
            </a:r>
            <a:r>
              <a:rPr lang="en-US" sz="2000" b="1" dirty="0" smtClean="0"/>
              <a:t> </a:t>
            </a:r>
            <a:r>
              <a:rPr lang="en-US" sz="2000" b="1" dirty="0" err="1"/>
              <a:t>tug’dirdi</a:t>
            </a:r>
            <a:r>
              <a:rPr lang="en-US" sz="2000" b="1" dirty="0"/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5919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75764" y="2593039"/>
            <a:ext cx="10717306" cy="9085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RAHMAT!!!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12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465</TotalTime>
  <Words>461</Words>
  <Application>Microsoft Office PowerPoint</Application>
  <PresentationFormat>Широкоэкранный</PresentationFormat>
  <Paragraphs>76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Adobe Caslon Pro Bold</vt:lpstr>
      <vt:lpstr>Adventure</vt:lpstr>
      <vt:lpstr>Aharoni</vt:lpstr>
      <vt:lpstr>Franklin Gothic Book</vt:lpstr>
      <vt:lpstr>Times New Roman</vt:lpstr>
      <vt:lpstr>Crop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2399554</dc:creator>
  <cp:lastModifiedBy>2399554</cp:lastModifiedBy>
  <cp:revision>42</cp:revision>
  <dcterms:created xsi:type="dcterms:W3CDTF">2020-04-04T11:47:43Z</dcterms:created>
  <dcterms:modified xsi:type="dcterms:W3CDTF">2020-04-06T13:26:45Z</dcterms:modified>
</cp:coreProperties>
</file>